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6" r:id="rId3"/>
    <p:sldId id="257" r:id="rId4"/>
    <p:sldId id="271" r:id="rId5"/>
    <p:sldId id="258" r:id="rId6"/>
    <p:sldId id="272" r:id="rId7"/>
    <p:sldId id="259" r:id="rId8"/>
    <p:sldId id="273" r:id="rId9"/>
    <p:sldId id="274" r:id="rId10"/>
    <p:sldId id="260" r:id="rId11"/>
    <p:sldId id="275" r:id="rId12"/>
    <p:sldId id="270" r:id="rId1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华文楷体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华文楷体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华文楷体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华文楷体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华文楷体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华文楷体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华文楷体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华文楷体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华文楷体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02" autoAdjust="0"/>
    <p:restoredTop sz="95704" autoAdjust="0"/>
  </p:normalViewPr>
  <p:slideViewPr>
    <p:cSldViewPr>
      <p:cViewPr varScale="1">
        <p:scale>
          <a:sx n="71" d="100"/>
          <a:sy n="71" d="100"/>
        </p:scale>
        <p:origin x="-136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0CEF6D-8717-48C1-9EBC-4BCAF4CD97D1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387230CF-2376-42B8-9CDA-51868C74873F}">
      <dgm:prSet phldrT="[文本]"/>
      <dgm:spPr/>
      <dgm:t>
        <a:bodyPr/>
        <a:lstStyle/>
        <a:p>
          <a:pPr algn="l"/>
          <a:r>
            <a:rPr lang="zh-CN" altLang="en-US" b="1" dirty="0" smtClean="0"/>
            <a:t>社会工作的基本定义</a:t>
          </a:r>
          <a:endParaRPr lang="zh-CN" altLang="en-US" b="1" dirty="0"/>
        </a:p>
      </dgm:t>
    </dgm:pt>
    <dgm:pt modelId="{85852576-19AC-47EF-B101-1969D9905A9A}" type="parTrans" cxnId="{57BA2DF9-224A-405F-A9EF-049DE30B6A40}">
      <dgm:prSet/>
      <dgm:spPr/>
      <dgm:t>
        <a:bodyPr/>
        <a:lstStyle/>
        <a:p>
          <a:pPr algn="l"/>
          <a:endParaRPr lang="zh-CN" altLang="en-US" b="1"/>
        </a:p>
      </dgm:t>
    </dgm:pt>
    <dgm:pt modelId="{4EBDD602-3E05-462A-97B6-9EA964CE8977}" type="sibTrans" cxnId="{57BA2DF9-224A-405F-A9EF-049DE30B6A40}">
      <dgm:prSet/>
      <dgm:spPr/>
      <dgm:t>
        <a:bodyPr/>
        <a:lstStyle/>
        <a:p>
          <a:pPr algn="l"/>
          <a:endParaRPr lang="zh-CN" altLang="en-US" b="1"/>
        </a:p>
      </dgm:t>
    </dgm:pt>
    <dgm:pt modelId="{4AEAE3FD-8E9D-4147-B436-14C550CC1B49}">
      <dgm:prSet phldrT="[文本]"/>
      <dgm:spPr/>
      <dgm:t>
        <a:bodyPr/>
        <a:lstStyle/>
        <a:p>
          <a:pPr algn="l"/>
          <a:r>
            <a:rPr lang="zh-CN" altLang="en-US" b="1" dirty="0" smtClean="0"/>
            <a:t>社会工作的基本要素</a:t>
          </a:r>
          <a:endParaRPr lang="zh-CN" altLang="en-US" b="1" dirty="0"/>
        </a:p>
      </dgm:t>
    </dgm:pt>
    <dgm:pt modelId="{D5FA932B-E364-4D3F-A7C4-C5FBD977EDF2}" type="parTrans" cxnId="{FDAD2F24-A3E8-4DE5-AA85-6DC317C42DBC}">
      <dgm:prSet/>
      <dgm:spPr/>
      <dgm:t>
        <a:bodyPr/>
        <a:lstStyle/>
        <a:p>
          <a:pPr algn="l"/>
          <a:endParaRPr lang="zh-CN" altLang="en-US" b="1"/>
        </a:p>
      </dgm:t>
    </dgm:pt>
    <dgm:pt modelId="{E7CA0240-99F0-4201-A6C1-B55A116765BC}" type="sibTrans" cxnId="{FDAD2F24-A3E8-4DE5-AA85-6DC317C42DBC}">
      <dgm:prSet/>
      <dgm:spPr/>
      <dgm:t>
        <a:bodyPr/>
        <a:lstStyle/>
        <a:p>
          <a:pPr algn="l"/>
          <a:endParaRPr lang="zh-CN" altLang="en-US" b="1"/>
        </a:p>
      </dgm:t>
    </dgm:pt>
    <dgm:pt modelId="{1DCBC34C-8ECF-49C7-A745-3D7470D6FFC8}">
      <dgm:prSet phldrT="[文本]"/>
      <dgm:spPr/>
      <dgm:t>
        <a:bodyPr/>
        <a:lstStyle/>
        <a:p>
          <a:pPr algn="l"/>
          <a:r>
            <a:rPr lang="zh-CN" altLang="en-US" b="1" dirty="0" smtClean="0"/>
            <a:t>社会工作的主要功能</a:t>
          </a:r>
          <a:endParaRPr lang="zh-CN" altLang="en-US" b="1" dirty="0"/>
        </a:p>
      </dgm:t>
    </dgm:pt>
    <dgm:pt modelId="{88FF173A-4F00-4BB0-9CD6-8BDC376E6B77}" type="parTrans" cxnId="{E07F9262-98DC-4FD2-A72E-4C054384E57F}">
      <dgm:prSet/>
      <dgm:spPr/>
      <dgm:t>
        <a:bodyPr/>
        <a:lstStyle/>
        <a:p>
          <a:pPr algn="l"/>
          <a:endParaRPr lang="zh-CN" altLang="en-US" b="1"/>
        </a:p>
      </dgm:t>
    </dgm:pt>
    <dgm:pt modelId="{5DE48C72-E1E1-4780-8434-AE8045AC6396}" type="sibTrans" cxnId="{E07F9262-98DC-4FD2-A72E-4C054384E57F}">
      <dgm:prSet/>
      <dgm:spPr/>
      <dgm:t>
        <a:bodyPr/>
        <a:lstStyle/>
        <a:p>
          <a:pPr algn="l"/>
          <a:endParaRPr lang="zh-CN" altLang="en-US" b="1"/>
        </a:p>
      </dgm:t>
    </dgm:pt>
    <dgm:pt modelId="{BEA9D0B5-BA6E-4949-8A88-484851D44E02}" type="pres">
      <dgm:prSet presAssocID="{DB0CEF6D-8717-48C1-9EBC-4BCAF4CD97D1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E6CC6467-93E5-46FA-B3E0-96F927C76F7D}" type="pres">
      <dgm:prSet presAssocID="{387230CF-2376-42B8-9CDA-51868C74873F}" presName="parentLin" presStyleCnt="0"/>
      <dgm:spPr/>
    </dgm:pt>
    <dgm:pt modelId="{C6131906-CD4D-4D9B-8B65-71365A66091A}" type="pres">
      <dgm:prSet presAssocID="{387230CF-2376-42B8-9CDA-51868C74873F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A0A37F45-6076-43F8-B5A9-932BF6637E61}" type="pres">
      <dgm:prSet presAssocID="{387230CF-2376-42B8-9CDA-51868C74873F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89B7C5C-041D-4AA3-867C-D4B9D1269A9D}" type="pres">
      <dgm:prSet presAssocID="{387230CF-2376-42B8-9CDA-51868C74873F}" presName="negativeSpace" presStyleCnt="0"/>
      <dgm:spPr/>
    </dgm:pt>
    <dgm:pt modelId="{46C477AB-8F18-4CB0-A173-CBED000D608A}" type="pres">
      <dgm:prSet presAssocID="{387230CF-2376-42B8-9CDA-51868C74873F}" presName="childText" presStyleLbl="conFgAcc1" presStyleIdx="0" presStyleCnt="3">
        <dgm:presLayoutVars>
          <dgm:bulletEnabled val="1"/>
        </dgm:presLayoutVars>
      </dgm:prSet>
      <dgm:spPr/>
    </dgm:pt>
    <dgm:pt modelId="{A061FBC0-58CB-46D4-BA22-11117FD30F4E}" type="pres">
      <dgm:prSet presAssocID="{4EBDD602-3E05-462A-97B6-9EA964CE8977}" presName="spaceBetweenRectangles" presStyleCnt="0"/>
      <dgm:spPr/>
    </dgm:pt>
    <dgm:pt modelId="{FF07D81B-0980-4CD0-AEE7-20944A8F907D}" type="pres">
      <dgm:prSet presAssocID="{4AEAE3FD-8E9D-4147-B436-14C550CC1B49}" presName="parentLin" presStyleCnt="0"/>
      <dgm:spPr/>
    </dgm:pt>
    <dgm:pt modelId="{D6A6B24E-F104-489D-B560-8ABED63260D2}" type="pres">
      <dgm:prSet presAssocID="{4AEAE3FD-8E9D-4147-B436-14C550CC1B49}" presName="parentLeftMargin" presStyleLbl="node1" presStyleIdx="0" presStyleCnt="3"/>
      <dgm:spPr/>
      <dgm:t>
        <a:bodyPr/>
        <a:lstStyle/>
        <a:p>
          <a:endParaRPr lang="zh-CN" altLang="en-US"/>
        </a:p>
      </dgm:t>
    </dgm:pt>
    <dgm:pt modelId="{02023C1E-7B13-4AB4-8B1C-BE153CA9A789}" type="pres">
      <dgm:prSet presAssocID="{4AEAE3FD-8E9D-4147-B436-14C550CC1B49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4549394-00FF-461A-BB3E-C65ED0F23FBD}" type="pres">
      <dgm:prSet presAssocID="{4AEAE3FD-8E9D-4147-B436-14C550CC1B49}" presName="negativeSpace" presStyleCnt="0"/>
      <dgm:spPr/>
    </dgm:pt>
    <dgm:pt modelId="{0DD5C2A8-A788-41FE-83EC-48D387B72ACA}" type="pres">
      <dgm:prSet presAssocID="{4AEAE3FD-8E9D-4147-B436-14C550CC1B49}" presName="childText" presStyleLbl="conFgAcc1" presStyleIdx="1" presStyleCnt="3">
        <dgm:presLayoutVars>
          <dgm:bulletEnabled val="1"/>
        </dgm:presLayoutVars>
      </dgm:prSet>
      <dgm:spPr/>
    </dgm:pt>
    <dgm:pt modelId="{B7956A7A-AA88-4D1A-81D0-570BCA197A92}" type="pres">
      <dgm:prSet presAssocID="{E7CA0240-99F0-4201-A6C1-B55A116765BC}" presName="spaceBetweenRectangles" presStyleCnt="0"/>
      <dgm:spPr/>
    </dgm:pt>
    <dgm:pt modelId="{C52CBA6B-8C2E-435D-A274-B6F41A3B2DDD}" type="pres">
      <dgm:prSet presAssocID="{1DCBC34C-8ECF-49C7-A745-3D7470D6FFC8}" presName="parentLin" presStyleCnt="0"/>
      <dgm:spPr/>
    </dgm:pt>
    <dgm:pt modelId="{A6451F9F-B5FE-42DE-82A7-C5A2CB8845F3}" type="pres">
      <dgm:prSet presAssocID="{1DCBC34C-8ECF-49C7-A745-3D7470D6FFC8}" presName="parentLeftMargin" presStyleLbl="node1" presStyleIdx="1" presStyleCnt="3"/>
      <dgm:spPr/>
      <dgm:t>
        <a:bodyPr/>
        <a:lstStyle/>
        <a:p>
          <a:endParaRPr lang="zh-CN" altLang="en-US"/>
        </a:p>
      </dgm:t>
    </dgm:pt>
    <dgm:pt modelId="{99862258-4694-4780-B393-74B79249AD39}" type="pres">
      <dgm:prSet presAssocID="{1DCBC34C-8ECF-49C7-A745-3D7470D6FFC8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573C9CA-1E2C-4CDB-BB60-E4B0FAF438E9}" type="pres">
      <dgm:prSet presAssocID="{1DCBC34C-8ECF-49C7-A745-3D7470D6FFC8}" presName="negativeSpace" presStyleCnt="0"/>
      <dgm:spPr/>
    </dgm:pt>
    <dgm:pt modelId="{65EACF2E-39B3-46EF-9B67-9BA899AE4090}" type="pres">
      <dgm:prSet presAssocID="{1DCBC34C-8ECF-49C7-A745-3D7470D6FFC8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E07F9262-98DC-4FD2-A72E-4C054384E57F}" srcId="{DB0CEF6D-8717-48C1-9EBC-4BCAF4CD97D1}" destId="{1DCBC34C-8ECF-49C7-A745-3D7470D6FFC8}" srcOrd="2" destOrd="0" parTransId="{88FF173A-4F00-4BB0-9CD6-8BDC376E6B77}" sibTransId="{5DE48C72-E1E1-4780-8434-AE8045AC6396}"/>
    <dgm:cxn modelId="{FDAD2F24-A3E8-4DE5-AA85-6DC317C42DBC}" srcId="{DB0CEF6D-8717-48C1-9EBC-4BCAF4CD97D1}" destId="{4AEAE3FD-8E9D-4147-B436-14C550CC1B49}" srcOrd="1" destOrd="0" parTransId="{D5FA932B-E364-4D3F-A7C4-C5FBD977EDF2}" sibTransId="{E7CA0240-99F0-4201-A6C1-B55A116765BC}"/>
    <dgm:cxn modelId="{9BAD10BC-332C-4827-93D2-EB64A2A4AABE}" type="presOf" srcId="{387230CF-2376-42B8-9CDA-51868C74873F}" destId="{A0A37F45-6076-43F8-B5A9-932BF6637E61}" srcOrd="1" destOrd="0" presId="urn:microsoft.com/office/officeart/2005/8/layout/list1"/>
    <dgm:cxn modelId="{70E63514-E8B7-4A1C-880C-324A0BD93A81}" type="presOf" srcId="{4AEAE3FD-8E9D-4147-B436-14C550CC1B49}" destId="{02023C1E-7B13-4AB4-8B1C-BE153CA9A789}" srcOrd="1" destOrd="0" presId="urn:microsoft.com/office/officeart/2005/8/layout/list1"/>
    <dgm:cxn modelId="{4A7ADDB2-CA55-480D-A1C1-495667780C88}" type="presOf" srcId="{DB0CEF6D-8717-48C1-9EBC-4BCAF4CD97D1}" destId="{BEA9D0B5-BA6E-4949-8A88-484851D44E02}" srcOrd="0" destOrd="0" presId="urn:microsoft.com/office/officeart/2005/8/layout/list1"/>
    <dgm:cxn modelId="{DF62C1FD-2F18-4C93-8518-9C53606BD75D}" type="presOf" srcId="{4AEAE3FD-8E9D-4147-B436-14C550CC1B49}" destId="{D6A6B24E-F104-489D-B560-8ABED63260D2}" srcOrd="0" destOrd="0" presId="urn:microsoft.com/office/officeart/2005/8/layout/list1"/>
    <dgm:cxn modelId="{57BA2DF9-224A-405F-A9EF-049DE30B6A40}" srcId="{DB0CEF6D-8717-48C1-9EBC-4BCAF4CD97D1}" destId="{387230CF-2376-42B8-9CDA-51868C74873F}" srcOrd="0" destOrd="0" parTransId="{85852576-19AC-47EF-B101-1969D9905A9A}" sibTransId="{4EBDD602-3E05-462A-97B6-9EA964CE8977}"/>
    <dgm:cxn modelId="{74E12B8C-9940-40C3-8F96-7C7018256923}" type="presOf" srcId="{1DCBC34C-8ECF-49C7-A745-3D7470D6FFC8}" destId="{99862258-4694-4780-B393-74B79249AD39}" srcOrd="1" destOrd="0" presId="urn:microsoft.com/office/officeart/2005/8/layout/list1"/>
    <dgm:cxn modelId="{762AE765-C62B-442F-B4D3-2D3274780476}" type="presOf" srcId="{387230CF-2376-42B8-9CDA-51868C74873F}" destId="{C6131906-CD4D-4D9B-8B65-71365A66091A}" srcOrd="0" destOrd="0" presId="urn:microsoft.com/office/officeart/2005/8/layout/list1"/>
    <dgm:cxn modelId="{B26E06A6-EBED-4443-8598-2AC52E0C4962}" type="presOf" srcId="{1DCBC34C-8ECF-49C7-A745-3D7470D6FFC8}" destId="{A6451F9F-B5FE-42DE-82A7-C5A2CB8845F3}" srcOrd="0" destOrd="0" presId="urn:microsoft.com/office/officeart/2005/8/layout/list1"/>
    <dgm:cxn modelId="{3CE06A2A-D5D6-48C6-B3C9-ED77F3805493}" type="presParOf" srcId="{BEA9D0B5-BA6E-4949-8A88-484851D44E02}" destId="{E6CC6467-93E5-46FA-B3E0-96F927C76F7D}" srcOrd="0" destOrd="0" presId="urn:microsoft.com/office/officeart/2005/8/layout/list1"/>
    <dgm:cxn modelId="{05DA5D44-09FD-4C45-A7CD-38F5D5901FBA}" type="presParOf" srcId="{E6CC6467-93E5-46FA-B3E0-96F927C76F7D}" destId="{C6131906-CD4D-4D9B-8B65-71365A66091A}" srcOrd="0" destOrd="0" presId="urn:microsoft.com/office/officeart/2005/8/layout/list1"/>
    <dgm:cxn modelId="{4987FE2E-3CDC-48FE-83E3-869AB759CBAC}" type="presParOf" srcId="{E6CC6467-93E5-46FA-B3E0-96F927C76F7D}" destId="{A0A37F45-6076-43F8-B5A9-932BF6637E61}" srcOrd="1" destOrd="0" presId="urn:microsoft.com/office/officeart/2005/8/layout/list1"/>
    <dgm:cxn modelId="{F1C4E23B-08ED-404C-AE53-F9A350C3F7AB}" type="presParOf" srcId="{BEA9D0B5-BA6E-4949-8A88-484851D44E02}" destId="{089B7C5C-041D-4AA3-867C-D4B9D1269A9D}" srcOrd="1" destOrd="0" presId="urn:microsoft.com/office/officeart/2005/8/layout/list1"/>
    <dgm:cxn modelId="{928D9E60-503C-4951-A8A3-4AF2A8313FAE}" type="presParOf" srcId="{BEA9D0B5-BA6E-4949-8A88-484851D44E02}" destId="{46C477AB-8F18-4CB0-A173-CBED000D608A}" srcOrd="2" destOrd="0" presId="urn:microsoft.com/office/officeart/2005/8/layout/list1"/>
    <dgm:cxn modelId="{566D3BB6-069B-48C2-A0A4-650CB1ECE774}" type="presParOf" srcId="{BEA9D0B5-BA6E-4949-8A88-484851D44E02}" destId="{A061FBC0-58CB-46D4-BA22-11117FD30F4E}" srcOrd="3" destOrd="0" presId="urn:microsoft.com/office/officeart/2005/8/layout/list1"/>
    <dgm:cxn modelId="{54622A88-5CC1-428E-9579-61C7ED7074E4}" type="presParOf" srcId="{BEA9D0B5-BA6E-4949-8A88-484851D44E02}" destId="{FF07D81B-0980-4CD0-AEE7-20944A8F907D}" srcOrd="4" destOrd="0" presId="urn:microsoft.com/office/officeart/2005/8/layout/list1"/>
    <dgm:cxn modelId="{9DD16352-BCE1-4C6D-AB4E-1A068B32FDC1}" type="presParOf" srcId="{FF07D81B-0980-4CD0-AEE7-20944A8F907D}" destId="{D6A6B24E-F104-489D-B560-8ABED63260D2}" srcOrd="0" destOrd="0" presId="urn:microsoft.com/office/officeart/2005/8/layout/list1"/>
    <dgm:cxn modelId="{211B76F7-3F07-4296-90B7-4ED0E8D909EB}" type="presParOf" srcId="{FF07D81B-0980-4CD0-AEE7-20944A8F907D}" destId="{02023C1E-7B13-4AB4-8B1C-BE153CA9A789}" srcOrd="1" destOrd="0" presId="urn:microsoft.com/office/officeart/2005/8/layout/list1"/>
    <dgm:cxn modelId="{AD3B1784-8394-4910-84F3-3686391B8865}" type="presParOf" srcId="{BEA9D0B5-BA6E-4949-8A88-484851D44E02}" destId="{B4549394-00FF-461A-BB3E-C65ED0F23FBD}" srcOrd="5" destOrd="0" presId="urn:microsoft.com/office/officeart/2005/8/layout/list1"/>
    <dgm:cxn modelId="{D9F2A040-60B0-491C-9508-5B8A87E29CBB}" type="presParOf" srcId="{BEA9D0B5-BA6E-4949-8A88-484851D44E02}" destId="{0DD5C2A8-A788-41FE-83EC-48D387B72ACA}" srcOrd="6" destOrd="0" presId="urn:microsoft.com/office/officeart/2005/8/layout/list1"/>
    <dgm:cxn modelId="{1FB7154E-2917-4CC5-A759-CC6E7636B3CF}" type="presParOf" srcId="{BEA9D0B5-BA6E-4949-8A88-484851D44E02}" destId="{B7956A7A-AA88-4D1A-81D0-570BCA197A92}" srcOrd="7" destOrd="0" presId="urn:microsoft.com/office/officeart/2005/8/layout/list1"/>
    <dgm:cxn modelId="{5F9B99D1-6928-43E1-8472-68B86E2BD401}" type="presParOf" srcId="{BEA9D0B5-BA6E-4949-8A88-484851D44E02}" destId="{C52CBA6B-8C2E-435D-A274-B6F41A3B2DDD}" srcOrd="8" destOrd="0" presId="urn:microsoft.com/office/officeart/2005/8/layout/list1"/>
    <dgm:cxn modelId="{2D51D47F-E22C-42BE-90ED-3B03949C2C16}" type="presParOf" srcId="{C52CBA6B-8C2E-435D-A274-B6F41A3B2DDD}" destId="{A6451F9F-B5FE-42DE-82A7-C5A2CB8845F3}" srcOrd="0" destOrd="0" presId="urn:microsoft.com/office/officeart/2005/8/layout/list1"/>
    <dgm:cxn modelId="{734F8620-6F07-4563-AEFF-53FA357CB6C4}" type="presParOf" srcId="{C52CBA6B-8C2E-435D-A274-B6F41A3B2DDD}" destId="{99862258-4694-4780-B393-74B79249AD39}" srcOrd="1" destOrd="0" presId="urn:microsoft.com/office/officeart/2005/8/layout/list1"/>
    <dgm:cxn modelId="{94AD6940-A05E-4BAB-891A-8703B98C24E4}" type="presParOf" srcId="{BEA9D0B5-BA6E-4949-8A88-484851D44E02}" destId="{6573C9CA-1E2C-4CDB-BB60-E4B0FAF438E9}" srcOrd="9" destOrd="0" presId="urn:microsoft.com/office/officeart/2005/8/layout/list1"/>
    <dgm:cxn modelId="{FC0FA874-7F6A-4043-9AE9-EF76031807F5}" type="presParOf" srcId="{BEA9D0B5-BA6E-4949-8A88-484851D44E02}" destId="{65EACF2E-39B3-46EF-9B67-9BA899AE4090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6FA442F-410D-4882-BF65-184303215DA0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5BEEED7B-60A7-4CDE-849A-D2594E49431E}">
      <dgm:prSet custT="1"/>
      <dgm:spPr/>
      <dgm:t>
        <a:bodyPr/>
        <a:lstStyle/>
        <a:p>
          <a:pPr algn="ctr" rtl="0"/>
          <a:r>
            <a:rPr lang="zh-CN" altLang="en-US" sz="1900" b="1" dirty="0" smtClean="0"/>
            <a:t>社会工作定义：主体、理念、方法、客体、目的</a:t>
          </a:r>
          <a:endParaRPr lang="zh-CN" altLang="en-US" sz="1900" b="1" dirty="0"/>
        </a:p>
      </dgm:t>
    </dgm:pt>
    <dgm:pt modelId="{0B9AE0D2-C46E-4360-AC8F-943B9CCD2AC7}" type="parTrans" cxnId="{1DE7C3EB-35A4-4D71-B682-EA6079B80AB6}">
      <dgm:prSet/>
      <dgm:spPr/>
      <dgm:t>
        <a:bodyPr/>
        <a:lstStyle/>
        <a:p>
          <a:endParaRPr lang="zh-CN" altLang="en-US" b="1"/>
        </a:p>
      </dgm:t>
    </dgm:pt>
    <dgm:pt modelId="{8C176128-A34E-4140-9ACF-22FB4DFBEEE8}" type="sibTrans" cxnId="{1DE7C3EB-35A4-4D71-B682-EA6079B80AB6}">
      <dgm:prSet/>
      <dgm:spPr/>
      <dgm:t>
        <a:bodyPr/>
        <a:lstStyle/>
        <a:p>
          <a:endParaRPr lang="zh-CN" altLang="en-US" b="1"/>
        </a:p>
      </dgm:t>
    </dgm:pt>
    <dgm:pt modelId="{9F566591-E0C5-4397-B19C-68C5440213D6}">
      <dgm:prSet custT="1"/>
      <dgm:spPr/>
      <dgm:t>
        <a:bodyPr/>
        <a:lstStyle/>
        <a:p>
          <a:pPr algn="ctr" rtl="0"/>
          <a:r>
            <a:rPr lang="zh-CN" altLang="en-US" sz="1900" b="1" dirty="0" smtClean="0"/>
            <a:t>要素：专业社工、价值伦理、个案等手段、服务困难者、微观</a:t>
          </a:r>
          <a:r>
            <a:rPr lang="en-US" altLang="zh-CN" sz="1900" b="1" dirty="0" smtClean="0"/>
            <a:t>/</a:t>
          </a:r>
          <a:r>
            <a:rPr lang="zh-CN" altLang="en-US" sz="1900" b="1" dirty="0" smtClean="0"/>
            <a:t>宏观目标</a:t>
          </a:r>
          <a:endParaRPr lang="zh-CN" altLang="en-US" sz="1900" b="1" dirty="0"/>
        </a:p>
      </dgm:t>
    </dgm:pt>
    <dgm:pt modelId="{3A0BDE34-F7BD-44F2-BD2F-54A0ED64F3F4}" type="parTrans" cxnId="{27C2B04B-1486-4225-9CF9-2A804ABC6313}">
      <dgm:prSet/>
      <dgm:spPr/>
      <dgm:t>
        <a:bodyPr/>
        <a:lstStyle/>
        <a:p>
          <a:endParaRPr lang="zh-CN" altLang="en-US" b="1"/>
        </a:p>
      </dgm:t>
    </dgm:pt>
    <dgm:pt modelId="{989EA8F7-1482-474D-850F-93DDC80DD41B}" type="sibTrans" cxnId="{27C2B04B-1486-4225-9CF9-2A804ABC6313}">
      <dgm:prSet/>
      <dgm:spPr/>
      <dgm:t>
        <a:bodyPr/>
        <a:lstStyle/>
        <a:p>
          <a:endParaRPr lang="zh-CN" altLang="en-US" b="1"/>
        </a:p>
      </dgm:t>
    </dgm:pt>
    <dgm:pt modelId="{4EBB69D6-9A59-4AEA-B0E7-3019CECBD98B}">
      <dgm:prSet custT="1"/>
      <dgm:spPr/>
      <dgm:t>
        <a:bodyPr/>
        <a:lstStyle/>
        <a:p>
          <a:pPr algn="ctr" rtl="0"/>
          <a:r>
            <a:rPr lang="zh-CN" altLang="en-US" sz="1900" b="1" dirty="0" smtClean="0"/>
            <a:t>功能：微观显功能、宏观显功能、潜功能</a:t>
          </a:r>
          <a:endParaRPr lang="zh-CN" altLang="en-US" sz="1900" b="1" dirty="0"/>
        </a:p>
      </dgm:t>
    </dgm:pt>
    <dgm:pt modelId="{242BB9ED-8F7B-4734-B1DA-EF0391FB4888}" type="parTrans" cxnId="{07CE2FAD-347F-403A-A116-A7EA18953F45}">
      <dgm:prSet/>
      <dgm:spPr/>
      <dgm:t>
        <a:bodyPr/>
        <a:lstStyle/>
        <a:p>
          <a:endParaRPr lang="zh-CN" altLang="en-US" b="1"/>
        </a:p>
      </dgm:t>
    </dgm:pt>
    <dgm:pt modelId="{D99A23BD-D420-4C7A-BDFF-694D312EDA93}" type="sibTrans" cxnId="{07CE2FAD-347F-403A-A116-A7EA18953F45}">
      <dgm:prSet/>
      <dgm:spPr/>
      <dgm:t>
        <a:bodyPr/>
        <a:lstStyle/>
        <a:p>
          <a:endParaRPr lang="zh-CN" altLang="en-US" b="1"/>
        </a:p>
      </dgm:t>
    </dgm:pt>
    <dgm:pt modelId="{86AB8955-EA15-4938-8551-71424418F3ED}">
      <dgm:prSet custT="1"/>
      <dgm:spPr/>
      <dgm:t>
        <a:bodyPr/>
        <a:lstStyle/>
        <a:p>
          <a:pPr algn="ctr" rtl="0"/>
          <a:r>
            <a:rPr lang="zh-CN" altLang="en-US" sz="1700" b="1" dirty="0" smtClean="0"/>
            <a:t>作业：根据涉及公益 服务的不同职业，谈一谈你对社会工作这一职业的理解</a:t>
          </a:r>
          <a:endParaRPr lang="zh-CN" sz="1700" b="1" dirty="0"/>
        </a:p>
      </dgm:t>
    </dgm:pt>
    <dgm:pt modelId="{8DB89164-8CF2-4830-8C0F-D197B55ED2CE}" type="parTrans" cxnId="{1B3B9A41-A09B-4C44-8C48-182BCBB720C9}">
      <dgm:prSet/>
      <dgm:spPr/>
      <dgm:t>
        <a:bodyPr/>
        <a:lstStyle/>
        <a:p>
          <a:endParaRPr lang="zh-CN" altLang="en-US" b="1"/>
        </a:p>
      </dgm:t>
    </dgm:pt>
    <dgm:pt modelId="{BDBF83E7-E191-416D-9213-A1EAE3B6DA05}" type="sibTrans" cxnId="{1B3B9A41-A09B-4C44-8C48-182BCBB720C9}">
      <dgm:prSet/>
      <dgm:spPr/>
      <dgm:t>
        <a:bodyPr/>
        <a:lstStyle/>
        <a:p>
          <a:endParaRPr lang="zh-CN" altLang="en-US" b="1"/>
        </a:p>
      </dgm:t>
    </dgm:pt>
    <dgm:pt modelId="{DEF87AFC-77C1-4FD4-8AC3-EDF5230A4221}" type="pres">
      <dgm:prSet presAssocID="{56FA442F-410D-4882-BF65-184303215DA0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DEDD6BA9-1C2D-4B1B-9902-8961A0D759C4}" type="pres">
      <dgm:prSet presAssocID="{56FA442F-410D-4882-BF65-184303215DA0}" presName="arrow" presStyleLbl="bgShp" presStyleIdx="0" presStyleCnt="1"/>
      <dgm:spPr/>
    </dgm:pt>
    <dgm:pt modelId="{EC4AF1E6-439D-4BBD-B763-CC7222B0D436}" type="pres">
      <dgm:prSet presAssocID="{56FA442F-410D-4882-BF65-184303215DA0}" presName="linearProcess" presStyleCnt="0"/>
      <dgm:spPr/>
    </dgm:pt>
    <dgm:pt modelId="{E8FB3729-F27A-44B8-A743-513E89486D15}" type="pres">
      <dgm:prSet presAssocID="{5BEEED7B-60A7-4CDE-849A-D2594E49431E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FB2803A-10A9-4D53-ABEA-C0A84A4ECFFC}" type="pres">
      <dgm:prSet presAssocID="{8C176128-A34E-4140-9ACF-22FB4DFBEEE8}" presName="sibTrans" presStyleCnt="0"/>
      <dgm:spPr/>
    </dgm:pt>
    <dgm:pt modelId="{69A394C4-85BC-4A88-9B7A-DF48A5CB8CB3}" type="pres">
      <dgm:prSet presAssocID="{9F566591-E0C5-4397-B19C-68C5440213D6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C6C0FC1-919D-46A2-A758-FCB210949638}" type="pres">
      <dgm:prSet presAssocID="{989EA8F7-1482-474D-850F-93DDC80DD41B}" presName="sibTrans" presStyleCnt="0"/>
      <dgm:spPr/>
    </dgm:pt>
    <dgm:pt modelId="{C3389C3A-FF08-4536-BA50-750312977FA7}" type="pres">
      <dgm:prSet presAssocID="{4EBB69D6-9A59-4AEA-B0E7-3019CECBD98B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E80B902-D499-4BFF-96E8-4229969A3866}" type="pres">
      <dgm:prSet presAssocID="{D99A23BD-D420-4C7A-BDFF-694D312EDA93}" presName="sibTrans" presStyleCnt="0"/>
      <dgm:spPr/>
    </dgm:pt>
    <dgm:pt modelId="{EC8B87EE-9339-4038-8FFE-8B48EDAD6E5C}" type="pres">
      <dgm:prSet presAssocID="{86AB8955-EA15-4938-8551-71424418F3ED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529E87D-C0A3-4CD4-92DD-45CCF507BBA7}" type="presOf" srcId="{5BEEED7B-60A7-4CDE-849A-D2594E49431E}" destId="{E8FB3729-F27A-44B8-A743-513E89486D15}" srcOrd="0" destOrd="0" presId="urn:microsoft.com/office/officeart/2005/8/layout/hProcess9"/>
    <dgm:cxn modelId="{0F761D0D-3823-4AB5-B3D0-FC28813CF68F}" type="presOf" srcId="{56FA442F-410D-4882-BF65-184303215DA0}" destId="{DEF87AFC-77C1-4FD4-8AC3-EDF5230A4221}" srcOrd="0" destOrd="0" presId="urn:microsoft.com/office/officeart/2005/8/layout/hProcess9"/>
    <dgm:cxn modelId="{39ADA1BB-84F8-44A8-AB9C-BD90E2B2DB96}" type="presOf" srcId="{9F566591-E0C5-4397-B19C-68C5440213D6}" destId="{69A394C4-85BC-4A88-9B7A-DF48A5CB8CB3}" srcOrd="0" destOrd="0" presId="urn:microsoft.com/office/officeart/2005/8/layout/hProcess9"/>
    <dgm:cxn modelId="{27C2B04B-1486-4225-9CF9-2A804ABC6313}" srcId="{56FA442F-410D-4882-BF65-184303215DA0}" destId="{9F566591-E0C5-4397-B19C-68C5440213D6}" srcOrd="1" destOrd="0" parTransId="{3A0BDE34-F7BD-44F2-BD2F-54A0ED64F3F4}" sibTransId="{989EA8F7-1482-474D-850F-93DDC80DD41B}"/>
    <dgm:cxn modelId="{E4F5AF87-B5EA-4AA4-AC6F-834470D15ADA}" type="presOf" srcId="{86AB8955-EA15-4938-8551-71424418F3ED}" destId="{EC8B87EE-9339-4038-8FFE-8B48EDAD6E5C}" srcOrd="0" destOrd="0" presId="urn:microsoft.com/office/officeart/2005/8/layout/hProcess9"/>
    <dgm:cxn modelId="{6E0AE316-A381-4441-A2A4-08641B542C91}" type="presOf" srcId="{4EBB69D6-9A59-4AEA-B0E7-3019CECBD98B}" destId="{C3389C3A-FF08-4536-BA50-750312977FA7}" srcOrd="0" destOrd="0" presId="urn:microsoft.com/office/officeart/2005/8/layout/hProcess9"/>
    <dgm:cxn modelId="{1DE7C3EB-35A4-4D71-B682-EA6079B80AB6}" srcId="{56FA442F-410D-4882-BF65-184303215DA0}" destId="{5BEEED7B-60A7-4CDE-849A-D2594E49431E}" srcOrd="0" destOrd="0" parTransId="{0B9AE0D2-C46E-4360-AC8F-943B9CCD2AC7}" sibTransId="{8C176128-A34E-4140-9ACF-22FB4DFBEEE8}"/>
    <dgm:cxn modelId="{07CE2FAD-347F-403A-A116-A7EA18953F45}" srcId="{56FA442F-410D-4882-BF65-184303215DA0}" destId="{4EBB69D6-9A59-4AEA-B0E7-3019CECBD98B}" srcOrd="2" destOrd="0" parTransId="{242BB9ED-8F7B-4734-B1DA-EF0391FB4888}" sibTransId="{D99A23BD-D420-4C7A-BDFF-694D312EDA93}"/>
    <dgm:cxn modelId="{1B3B9A41-A09B-4C44-8C48-182BCBB720C9}" srcId="{56FA442F-410D-4882-BF65-184303215DA0}" destId="{86AB8955-EA15-4938-8551-71424418F3ED}" srcOrd="3" destOrd="0" parTransId="{8DB89164-8CF2-4830-8C0F-D197B55ED2CE}" sibTransId="{BDBF83E7-E191-416D-9213-A1EAE3B6DA05}"/>
    <dgm:cxn modelId="{BE15D2D8-F674-448C-ACC4-805CFFA50F0A}" type="presParOf" srcId="{DEF87AFC-77C1-4FD4-8AC3-EDF5230A4221}" destId="{DEDD6BA9-1C2D-4B1B-9902-8961A0D759C4}" srcOrd="0" destOrd="0" presId="urn:microsoft.com/office/officeart/2005/8/layout/hProcess9"/>
    <dgm:cxn modelId="{E3628BB7-D616-4DE3-BA4E-7ED9AD02DCF3}" type="presParOf" srcId="{DEF87AFC-77C1-4FD4-8AC3-EDF5230A4221}" destId="{EC4AF1E6-439D-4BBD-B763-CC7222B0D436}" srcOrd="1" destOrd="0" presId="urn:microsoft.com/office/officeart/2005/8/layout/hProcess9"/>
    <dgm:cxn modelId="{E1C11548-2DBB-4FA7-8255-6F877A89F1D6}" type="presParOf" srcId="{EC4AF1E6-439D-4BBD-B763-CC7222B0D436}" destId="{E8FB3729-F27A-44B8-A743-513E89486D15}" srcOrd="0" destOrd="0" presId="urn:microsoft.com/office/officeart/2005/8/layout/hProcess9"/>
    <dgm:cxn modelId="{5504E94A-6CCA-4EAB-A841-42BB292532F1}" type="presParOf" srcId="{EC4AF1E6-439D-4BBD-B763-CC7222B0D436}" destId="{EFB2803A-10A9-4D53-ABEA-C0A84A4ECFFC}" srcOrd="1" destOrd="0" presId="urn:microsoft.com/office/officeart/2005/8/layout/hProcess9"/>
    <dgm:cxn modelId="{1396367B-3E4C-4AF0-90FA-F9DC46F311B7}" type="presParOf" srcId="{EC4AF1E6-439D-4BBD-B763-CC7222B0D436}" destId="{69A394C4-85BC-4A88-9B7A-DF48A5CB8CB3}" srcOrd="2" destOrd="0" presId="urn:microsoft.com/office/officeart/2005/8/layout/hProcess9"/>
    <dgm:cxn modelId="{BBBECA1E-574C-48BB-A828-75AA52E19347}" type="presParOf" srcId="{EC4AF1E6-439D-4BBD-B763-CC7222B0D436}" destId="{3C6C0FC1-919D-46A2-A758-FCB210949638}" srcOrd="3" destOrd="0" presId="urn:microsoft.com/office/officeart/2005/8/layout/hProcess9"/>
    <dgm:cxn modelId="{8CF189A7-DF75-4F50-A026-AF53E8A3B6C2}" type="presParOf" srcId="{EC4AF1E6-439D-4BBD-B763-CC7222B0D436}" destId="{C3389C3A-FF08-4536-BA50-750312977FA7}" srcOrd="4" destOrd="0" presId="urn:microsoft.com/office/officeart/2005/8/layout/hProcess9"/>
    <dgm:cxn modelId="{157195D8-9D5C-46C4-873D-44C1E152D217}" type="presParOf" srcId="{EC4AF1E6-439D-4BBD-B763-CC7222B0D436}" destId="{3E80B902-D499-4BFF-96E8-4229969A3866}" srcOrd="5" destOrd="0" presId="urn:microsoft.com/office/officeart/2005/8/layout/hProcess9"/>
    <dgm:cxn modelId="{9DCF3EA5-6EA6-49A0-84B4-FDF887528A29}" type="presParOf" srcId="{EC4AF1E6-439D-4BBD-B763-CC7222B0D436}" destId="{EC8B87EE-9339-4038-8FFE-8B48EDAD6E5C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C477AB-8F18-4CB0-A173-CBED000D608A}">
      <dsp:nvSpPr>
        <dsp:cNvPr id="0" name=""/>
        <dsp:cNvSpPr/>
      </dsp:nvSpPr>
      <dsp:spPr>
        <a:xfrm>
          <a:off x="0" y="410532"/>
          <a:ext cx="7408862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A37F45-6076-43F8-B5A9-932BF6637E61}">
      <dsp:nvSpPr>
        <dsp:cNvPr id="0" name=""/>
        <dsp:cNvSpPr/>
      </dsp:nvSpPr>
      <dsp:spPr>
        <a:xfrm>
          <a:off x="370443" y="26772"/>
          <a:ext cx="5186203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026" tIns="0" rIns="196026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600" b="1" kern="1200" dirty="0" smtClean="0"/>
            <a:t>社会工作的基本定义</a:t>
          </a:r>
          <a:endParaRPr lang="zh-CN" altLang="en-US" sz="2600" b="1" kern="1200" dirty="0"/>
        </a:p>
      </dsp:txBody>
      <dsp:txXfrm>
        <a:off x="407910" y="64239"/>
        <a:ext cx="5111269" cy="692586"/>
      </dsp:txXfrm>
    </dsp:sp>
    <dsp:sp modelId="{0DD5C2A8-A788-41FE-83EC-48D387B72ACA}">
      <dsp:nvSpPr>
        <dsp:cNvPr id="0" name=""/>
        <dsp:cNvSpPr/>
      </dsp:nvSpPr>
      <dsp:spPr>
        <a:xfrm>
          <a:off x="0" y="1589892"/>
          <a:ext cx="7408862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023C1E-7B13-4AB4-8B1C-BE153CA9A789}">
      <dsp:nvSpPr>
        <dsp:cNvPr id="0" name=""/>
        <dsp:cNvSpPr/>
      </dsp:nvSpPr>
      <dsp:spPr>
        <a:xfrm>
          <a:off x="370443" y="1206132"/>
          <a:ext cx="5186203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026" tIns="0" rIns="196026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600" b="1" kern="1200" dirty="0" smtClean="0"/>
            <a:t>社会工作的基本要素</a:t>
          </a:r>
          <a:endParaRPr lang="zh-CN" altLang="en-US" sz="2600" b="1" kern="1200" dirty="0"/>
        </a:p>
      </dsp:txBody>
      <dsp:txXfrm>
        <a:off x="407910" y="1243599"/>
        <a:ext cx="5111269" cy="692586"/>
      </dsp:txXfrm>
    </dsp:sp>
    <dsp:sp modelId="{65EACF2E-39B3-46EF-9B67-9BA899AE4090}">
      <dsp:nvSpPr>
        <dsp:cNvPr id="0" name=""/>
        <dsp:cNvSpPr/>
      </dsp:nvSpPr>
      <dsp:spPr>
        <a:xfrm>
          <a:off x="0" y="2769252"/>
          <a:ext cx="7408862" cy="65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862258-4694-4780-B393-74B79249AD39}">
      <dsp:nvSpPr>
        <dsp:cNvPr id="0" name=""/>
        <dsp:cNvSpPr/>
      </dsp:nvSpPr>
      <dsp:spPr>
        <a:xfrm>
          <a:off x="370443" y="2385492"/>
          <a:ext cx="5186203" cy="7675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6026" tIns="0" rIns="196026" bIns="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600" b="1" kern="1200" dirty="0" smtClean="0"/>
            <a:t>社会工作的主要功能</a:t>
          </a:r>
          <a:endParaRPr lang="zh-CN" altLang="en-US" sz="2600" b="1" kern="1200" dirty="0"/>
        </a:p>
      </dsp:txBody>
      <dsp:txXfrm>
        <a:off x="407910" y="2422959"/>
        <a:ext cx="5111269" cy="6925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3096C3-E393-4A50-9DC4-55A15778E7C0}" type="datetimeFigureOut">
              <a:rPr lang="zh-CN" altLang="en-US" smtClean="0"/>
              <a:t>2018/5/7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95628-AD3E-4C42-A8F0-0C2151BE95B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44868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4FBBF-C626-4B1A-A4DC-26E77F6227A4}" type="datetimeFigureOut">
              <a:rPr lang="zh-CN" altLang="en-US" smtClean="0"/>
              <a:t>2018/5/7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4C58D3-195C-4343-8290-B816ECD97B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917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58D3-195C-4343-8290-B816ECD97B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3949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ACE54-A38B-49C5-9660-67130B1879EB}" type="datetimeFigureOut">
              <a:rPr lang="zh-CN" altLang="en-US"/>
              <a:pPr>
                <a:defRPr/>
              </a:pPr>
              <a:t>2018/5/7</a:t>
            </a:fld>
            <a:endParaRPr lang="zh-CN" alt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87150-9542-4082-8BC2-96ADB5795F7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5D289-D65D-4CDA-9112-09738A150C07}" type="datetimeFigureOut">
              <a:rPr lang="zh-CN" altLang="en-US"/>
              <a:pPr>
                <a:defRPr/>
              </a:pPr>
              <a:t>2018/5/7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BB27D-BA5B-47CD-9B54-43DB984A57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370E6-83DF-48C2-939D-44C06BC6FFD6}" type="datetimeFigureOut">
              <a:rPr lang="zh-CN" altLang="en-US"/>
              <a:pPr>
                <a:defRPr/>
              </a:pPr>
              <a:t>2018/5/7</a:t>
            </a:fld>
            <a:endParaRPr lang="zh-CN" alt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70171-277B-4EF9-BBEF-592810AD04F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09A79-8C71-4447-9D69-AFBCA889B304}" type="datetimeFigureOut">
              <a:rPr lang="zh-CN" altLang="en-US"/>
              <a:pPr>
                <a:defRPr/>
              </a:pPr>
              <a:t>2018/5/7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44D4E-54B3-4476-A305-CE9241724A1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B4F84-DF78-4C59-BEE5-61D394B7D6C4}" type="datetimeFigureOut">
              <a:rPr lang="zh-CN" altLang="en-US"/>
              <a:pPr>
                <a:defRPr/>
              </a:pPr>
              <a:t>2018/5/7</a:t>
            </a:fld>
            <a:endParaRPr lang="zh-CN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1AC86-FD1B-4D88-B75D-3DFAC72EB14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E8CD9-CA69-4AE8-A93A-AC50CE301675}" type="datetimeFigureOut">
              <a:rPr lang="zh-CN" altLang="en-US"/>
              <a:pPr>
                <a:defRPr/>
              </a:pPr>
              <a:t>2018/5/7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BE30E-412A-41AE-BA35-09F8795C475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08EEC-ACBF-4699-9114-1AAA41721273}" type="datetimeFigureOut">
              <a:rPr lang="zh-CN" altLang="en-US"/>
              <a:pPr>
                <a:defRPr/>
              </a:pPr>
              <a:t>2018/5/7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2D7F7-2984-4E83-BFD5-8E650648AD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F736B-5000-423B-BF4B-B4902ACA83A6}" type="datetimeFigureOut">
              <a:rPr lang="zh-CN" altLang="en-US"/>
              <a:pPr>
                <a:defRPr/>
              </a:pPr>
              <a:t>2018/5/7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825D4-A8FD-4B3D-8E4E-DAAC1A45F10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34DF5-9943-4A64-A7EA-FAA17DCA96F1}" type="datetimeFigureOut">
              <a:rPr lang="zh-CN" altLang="en-US"/>
              <a:pPr>
                <a:defRPr/>
              </a:pPr>
              <a:t>2018/5/7</a:t>
            </a:fld>
            <a:endParaRPr lang="zh-CN" altLang="en-US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710F0-2697-442F-91E9-BF8C0B8E228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D8CD3-5675-45E5-A573-A8A86AB0997F}" type="datetimeFigureOut">
              <a:rPr lang="zh-CN" altLang="en-US"/>
              <a:pPr>
                <a:defRPr/>
              </a:pPr>
              <a:t>2018/5/7</a:t>
            </a:fld>
            <a:endParaRPr lang="zh-CN" alt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E3354-2F25-4D4A-84E1-1E13E5FA6B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D857F-AB25-4007-8091-E67D3BB2937A}" type="datetimeFigureOut">
              <a:rPr lang="zh-CN" altLang="en-US"/>
              <a:pPr>
                <a:defRPr/>
              </a:pPr>
              <a:t>2018/5/7</a:t>
            </a:fld>
            <a:endParaRPr lang="zh-CN" altLang="en-US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F4BAD-0329-4FC1-A64C-9038B46707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750376A-B222-4775-AC3C-49A0D161AF3A}" type="datetimeFigureOut">
              <a:rPr lang="zh-CN" altLang="en-US"/>
              <a:pPr>
                <a:defRPr/>
              </a:pPr>
              <a:t>2018/5/7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917319D-F901-47C3-B6D5-F9B3F0AD051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7" r:id="rId2"/>
    <p:sldLayoutId id="2147483673" r:id="rId3"/>
    <p:sldLayoutId id="2147483668" r:id="rId4"/>
    <p:sldLayoutId id="2147483669" r:id="rId5"/>
    <p:sldLayoutId id="2147483670" r:id="rId6"/>
    <p:sldLayoutId id="2147483674" r:id="rId7"/>
    <p:sldLayoutId id="2147483675" r:id="rId8"/>
    <p:sldLayoutId id="2147483676" r:id="rId9"/>
    <p:sldLayoutId id="2147483671" r:id="rId10"/>
    <p:sldLayoutId id="214748367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华文新魏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  <a:ea typeface="华文新魏"/>
          <a:cs typeface="华文新魏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  <a:ea typeface="华文新魏"/>
          <a:cs typeface="华文新魏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  <a:ea typeface="华文新魏"/>
          <a:cs typeface="华文新魏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  <a:ea typeface="华文新魏"/>
          <a:cs typeface="华文新魏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华文楷体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华文楷体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华文楷体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华文楷体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华文楷体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03848" y="548680"/>
            <a:ext cx="5616302" cy="129698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sz="35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  <a:cs typeface="+mj-cs"/>
              </a:rPr>
              <a:t>社会工作基本理论与实务</a:t>
            </a:r>
            <a:r>
              <a:rPr lang="en-US" altLang="zh-CN" sz="35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  <a:cs typeface="+mj-cs"/>
              </a:rPr>
              <a:t/>
            </a:r>
            <a:br>
              <a:rPr lang="en-US" altLang="zh-CN" sz="35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  <a:cs typeface="+mj-cs"/>
              </a:rPr>
            </a:br>
            <a:r>
              <a:rPr lang="zh-CN" altLang="en-US" sz="3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  <a:cs typeface="+mj-cs"/>
              </a:rPr>
              <a:t>第</a:t>
            </a:r>
            <a:r>
              <a:rPr lang="zh-CN" altLang="en-US" sz="3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  <a:cs typeface="+mj-cs"/>
              </a:rPr>
              <a:t>１</a:t>
            </a:r>
            <a:r>
              <a:rPr lang="zh-CN" altLang="en-US" sz="3000" b="1" i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  <a:cs typeface="+mj-cs"/>
              </a:rPr>
              <a:t>章 </a:t>
            </a:r>
            <a:r>
              <a:rPr lang="zh-CN" altLang="en-US" sz="3000" b="1" i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  <a:cs typeface="+mj-cs"/>
              </a:rPr>
              <a:t>社会工作的基本</a:t>
            </a:r>
            <a:r>
              <a:rPr lang="zh-CN" altLang="en-US" sz="3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  <a:cs typeface="+mj-cs"/>
              </a:rPr>
              <a:t>脉络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995936" y="1845866"/>
            <a:ext cx="3960440" cy="863600"/>
          </a:xfrm>
        </p:spPr>
        <p:txBody>
          <a:bodyPr rtlCol="0">
            <a:normAutofit/>
          </a:bodyPr>
          <a:lstStyle/>
          <a:p>
            <a:pPr fontAlgn="auto">
              <a:spcBef>
                <a:spcPct val="0"/>
              </a:spcBef>
              <a:spcAft>
                <a:spcPts val="0"/>
              </a:spcAft>
              <a:defRPr/>
            </a:pPr>
            <a:r>
              <a:rPr lang="zh-CN" altLang="en-US" sz="3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  <a:cs typeface="+mj-cs"/>
              </a:rPr>
              <a:t>社会工作的内涵</a:t>
            </a:r>
            <a:endParaRPr lang="zh-CN" altLang="en-US" sz="3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  <a:cs typeface="+mj-cs"/>
            </a:endParaRPr>
          </a:p>
        </p:txBody>
      </p:sp>
      <p:grpSp>
        <p:nvGrpSpPr>
          <p:cNvPr id="74" name="组合 73"/>
          <p:cNvGrpSpPr/>
          <p:nvPr/>
        </p:nvGrpSpPr>
        <p:grpSpPr>
          <a:xfrm>
            <a:off x="9005675" y="6741368"/>
            <a:ext cx="844573" cy="579368"/>
            <a:chOff x="4006503" y="1135415"/>
            <a:chExt cx="3053144" cy="3373025"/>
          </a:xfrm>
          <a:noFill/>
        </p:grpSpPr>
        <p:sp>
          <p:nvSpPr>
            <p:cNvPr id="75" name="任意多边形 74"/>
            <p:cNvSpPr/>
            <p:nvPr/>
          </p:nvSpPr>
          <p:spPr>
            <a:xfrm rot="17281987" flipH="1">
              <a:off x="5110402" y="1398008"/>
              <a:ext cx="2211838" cy="1686652"/>
            </a:xfrm>
            <a:custGeom>
              <a:avLst/>
              <a:gdLst>
                <a:gd name="connsiteX0" fmla="*/ 220718 w 1797269"/>
                <a:gd name="connsiteY0" fmla="*/ 0 h 2301766"/>
                <a:gd name="connsiteX1" fmla="*/ 488731 w 1797269"/>
                <a:gd name="connsiteY1" fmla="*/ 78828 h 2301766"/>
                <a:gd name="connsiteX2" fmla="*/ 709449 w 1797269"/>
                <a:gd name="connsiteY2" fmla="*/ 157655 h 2301766"/>
                <a:gd name="connsiteX3" fmla="*/ 930166 w 1797269"/>
                <a:gd name="connsiteY3" fmla="*/ 268014 h 2301766"/>
                <a:gd name="connsiteX4" fmla="*/ 1182414 w 1797269"/>
                <a:gd name="connsiteY4" fmla="*/ 457200 h 2301766"/>
                <a:gd name="connsiteX5" fmla="*/ 1434663 w 1797269"/>
                <a:gd name="connsiteY5" fmla="*/ 709448 h 2301766"/>
                <a:gd name="connsiteX6" fmla="*/ 1686911 w 1797269"/>
                <a:gd name="connsiteY6" fmla="*/ 914400 h 2301766"/>
                <a:gd name="connsiteX7" fmla="*/ 1734207 w 1797269"/>
                <a:gd name="connsiteY7" fmla="*/ 993228 h 2301766"/>
                <a:gd name="connsiteX8" fmla="*/ 1749973 w 1797269"/>
                <a:gd name="connsiteY8" fmla="*/ 1103586 h 2301766"/>
                <a:gd name="connsiteX9" fmla="*/ 1734207 w 1797269"/>
                <a:gd name="connsiteY9" fmla="*/ 1150883 h 2301766"/>
                <a:gd name="connsiteX10" fmla="*/ 1734207 w 1797269"/>
                <a:gd name="connsiteY10" fmla="*/ 1292773 h 2301766"/>
                <a:gd name="connsiteX11" fmla="*/ 1734207 w 1797269"/>
                <a:gd name="connsiteY11" fmla="*/ 1450428 h 2301766"/>
                <a:gd name="connsiteX12" fmla="*/ 1797269 w 1797269"/>
                <a:gd name="connsiteY12" fmla="*/ 1592317 h 2301766"/>
                <a:gd name="connsiteX13" fmla="*/ 1434663 w 1797269"/>
                <a:gd name="connsiteY13" fmla="*/ 2301766 h 2301766"/>
                <a:gd name="connsiteX14" fmla="*/ 1261242 w 1797269"/>
                <a:gd name="connsiteY14" fmla="*/ 2286000 h 2301766"/>
                <a:gd name="connsiteX15" fmla="*/ 1119352 w 1797269"/>
                <a:gd name="connsiteY15" fmla="*/ 2286000 h 2301766"/>
                <a:gd name="connsiteX16" fmla="*/ 961697 w 1797269"/>
                <a:gd name="connsiteY16" fmla="*/ 2286000 h 2301766"/>
                <a:gd name="connsiteX17" fmla="*/ 898635 w 1797269"/>
                <a:gd name="connsiteY17" fmla="*/ 2191407 h 2301766"/>
                <a:gd name="connsiteX18" fmla="*/ 819807 w 1797269"/>
                <a:gd name="connsiteY18" fmla="*/ 2191407 h 2301766"/>
                <a:gd name="connsiteX19" fmla="*/ 709449 w 1797269"/>
                <a:gd name="connsiteY19" fmla="*/ 2096814 h 2301766"/>
                <a:gd name="connsiteX20" fmla="*/ 614856 w 1797269"/>
                <a:gd name="connsiteY20" fmla="*/ 2033752 h 2301766"/>
                <a:gd name="connsiteX21" fmla="*/ 536028 w 1797269"/>
                <a:gd name="connsiteY21" fmla="*/ 1891862 h 2301766"/>
                <a:gd name="connsiteX22" fmla="*/ 504497 w 1797269"/>
                <a:gd name="connsiteY22" fmla="*/ 1749973 h 2301766"/>
                <a:gd name="connsiteX23" fmla="*/ 488731 w 1797269"/>
                <a:gd name="connsiteY23" fmla="*/ 1623848 h 2301766"/>
                <a:gd name="connsiteX24" fmla="*/ 551794 w 1797269"/>
                <a:gd name="connsiteY24" fmla="*/ 1450428 h 2301766"/>
                <a:gd name="connsiteX25" fmla="*/ 677918 w 1797269"/>
                <a:gd name="connsiteY25" fmla="*/ 1324304 h 2301766"/>
                <a:gd name="connsiteX26" fmla="*/ 914400 w 1797269"/>
                <a:gd name="connsiteY26" fmla="*/ 1182414 h 2301766"/>
                <a:gd name="connsiteX27" fmla="*/ 961697 w 1797269"/>
                <a:gd name="connsiteY27" fmla="*/ 1150883 h 2301766"/>
                <a:gd name="connsiteX28" fmla="*/ 740980 w 1797269"/>
                <a:gd name="connsiteY28" fmla="*/ 1150883 h 2301766"/>
                <a:gd name="connsiteX29" fmla="*/ 536028 w 1797269"/>
                <a:gd name="connsiteY29" fmla="*/ 1135117 h 2301766"/>
                <a:gd name="connsiteX30" fmla="*/ 409904 w 1797269"/>
                <a:gd name="connsiteY30" fmla="*/ 1087821 h 2301766"/>
                <a:gd name="connsiteX31" fmla="*/ 346842 w 1797269"/>
                <a:gd name="connsiteY31" fmla="*/ 930166 h 2301766"/>
                <a:gd name="connsiteX32" fmla="*/ 346842 w 1797269"/>
                <a:gd name="connsiteY32" fmla="*/ 851338 h 2301766"/>
                <a:gd name="connsiteX33" fmla="*/ 346842 w 1797269"/>
                <a:gd name="connsiteY33" fmla="*/ 740980 h 2301766"/>
                <a:gd name="connsiteX34" fmla="*/ 299545 w 1797269"/>
                <a:gd name="connsiteY34" fmla="*/ 677917 h 2301766"/>
                <a:gd name="connsiteX35" fmla="*/ 283780 w 1797269"/>
                <a:gd name="connsiteY35" fmla="*/ 567559 h 2301766"/>
                <a:gd name="connsiteX36" fmla="*/ 189187 w 1797269"/>
                <a:gd name="connsiteY36" fmla="*/ 457200 h 2301766"/>
                <a:gd name="connsiteX37" fmla="*/ 110359 w 1797269"/>
                <a:gd name="connsiteY37" fmla="*/ 362607 h 2301766"/>
                <a:gd name="connsiteX38" fmla="*/ 31531 w 1797269"/>
                <a:gd name="connsiteY38" fmla="*/ 220717 h 2301766"/>
                <a:gd name="connsiteX39" fmla="*/ 0 w 1797269"/>
                <a:gd name="connsiteY39" fmla="*/ 110359 h 2301766"/>
                <a:gd name="connsiteX40" fmla="*/ 15766 w 1797269"/>
                <a:gd name="connsiteY40" fmla="*/ 15766 h 2301766"/>
                <a:gd name="connsiteX41" fmla="*/ 220718 w 1797269"/>
                <a:gd name="connsiteY41" fmla="*/ 0 h 2301766"/>
                <a:gd name="connsiteX0" fmla="*/ 220718 w 1797269"/>
                <a:gd name="connsiteY0" fmla="*/ 0 h 2301766"/>
                <a:gd name="connsiteX1" fmla="*/ 488731 w 1797269"/>
                <a:gd name="connsiteY1" fmla="*/ 78828 h 2301766"/>
                <a:gd name="connsiteX2" fmla="*/ 709449 w 1797269"/>
                <a:gd name="connsiteY2" fmla="*/ 157655 h 2301766"/>
                <a:gd name="connsiteX3" fmla="*/ 930166 w 1797269"/>
                <a:gd name="connsiteY3" fmla="*/ 268014 h 2301766"/>
                <a:gd name="connsiteX4" fmla="*/ 1182414 w 1797269"/>
                <a:gd name="connsiteY4" fmla="*/ 457200 h 2301766"/>
                <a:gd name="connsiteX5" fmla="*/ 1434663 w 1797269"/>
                <a:gd name="connsiteY5" fmla="*/ 709448 h 2301766"/>
                <a:gd name="connsiteX6" fmla="*/ 1686911 w 1797269"/>
                <a:gd name="connsiteY6" fmla="*/ 914400 h 2301766"/>
                <a:gd name="connsiteX7" fmla="*/ 1734207 w 1797269"/>
                <a:gd name="connsiteY7" fmla="*/ 993228 h 2301766"/>
                <a:gd name="connsiteX8" fmla="*/ 1749973 w 1797269"/>
                <a:gd name="connsiteY8" fmla="*/ 1103586 h 2301766"/>
                <a:gd name="connsiteX9" fmla="*/ 1734207 w 1797269"/>
                <a:gd name="connsiteY9" fmla="*/ 1150883 h 2301766"/>
                <a:gd name="connsiteX10" fmla="*/ 1734207 w 1797269"/>
                <a:gd name="connsiteY10" fmla="*/ 1292773 h 2301766"/>
                <a:gd name="connsiteX11" fmla="*/ 1734207 w 1797269"/>
                <a:gd name="connsiteY11" fmla="*/ 1450428 h 2301766"/>
                <a:gd name="connsiteX12" fmla="*/ 1797269 w 1797269"/>
                <a:gd name="connsiteY12" fmla="*/ 1592317 h 2301766"/>
                <a:gd name="connsiteX13" fmla="*/ 1434663 w 1797269"/>
                <a:gd name="connsiteY13" fmla="*/ 2301766 h 2301766"/>
                <a:gd name="connsiteX14" fmla="*/ 1261242 w 1797269"/>
                <a:gd name="connsiteY14" fmla="*/ 2286000 h 2301766"/>
                <a:gd name="connsiteX15" fmla="*/ 1119352 w 1797269"/>
                <a:gd name="connsiteY15" fmla="*/ 2286000 h 2301766"/>
                <a:gd name="connsiteX16" fmla="*/ 961697 w 1797269"/>
                <a:gd name="connsiteY16" fmla="*/ 2286000 h 2301766"/>
                <a:gd name="connsiteX17" fmla="*/ 898635 w 1797269"/>
                <a:gd name="connsiteY17" fmla="*/ 2191407 h 2301766"/>
                <a:gd name="connsiteX18" fmla="*/ 819807 w 1797269"/>
                <a:gd name="connsiteY18" fmla="*/ 2191407 h 2301766"/>
                <a:gd name="connsiteX19" fmla="*/ 709449 w 1797269"/>
                <a:gd name="connsiteY19" fmla="*/ 2096814 h 2301766"/>
                <a:gd name="connsiteX20" fmla="*/ 614856 w 1797269"/>
                <a:gd name="connsiteY20" fmla="*/ 2033752 h 2301766"/>
                <a:gd name="connsiteX21" fmla="*/ 536028 w 1797269"/>
                <a:gd name="connsiteY21" fmla="*/ 1891862 h 2301766"/>
                <a:gd name="connsiteX22" fmla="*/ 504497 w 1797269"/>
                <a:gd name="connsiteY22" fmla="*/ 1749973 h 2301766"/>
                <a:gd name="connsiteX23" fmla="*/ 488731 w 1797269"/>
                <a:gd name="connsiteY23" fmla="*/ 1623848 h 2301766"/>
                <a:gd name="connsiteX24" fmla="*/ 551794 w 1797269"/>
                <a:gd name="connsiteY24" fmla="*/ 1450428 h 2301766"/>
                <a:gd name="connsiteX25" fmla="*/ 677918 w 1797269"/>
                <a:gd name="connsiteY25" fmla="*/ 1324304 h 2301766"/>
                <a:gd name="connsiteX26" fmla="*/ 914400 w 1797269"/>
                <a:gd name="connsiteY26" fmla="*/ 1182414 h 2301766"/>
                <a:gd name="connsiteX27" fmla="*/ 961697 w 1797269"/>
                <a:gd name="connsiteY27" fmla="*/ 1150883 h 2301766"/>
                <a:gd name="connsiteX28" fmla="*/ 740980 w 1797269"/>
                <a:gd name="connsiteY28" fmla="*/ 1150883 h 2301766"/>
                <a:gd name="connsiteX29" fmla="*/ 536028 w 1797269"/>
                <a:gd name="connsiteY29" fmla="*/ 1135117 h 2301766"/>
                <a:gd name="connsiteX30" fmla="*/ 409904 w 1797269"/>
                <a:gd name="connsiteY30" fmla="*/ 1087821 h 2301766"/>
                <a:gd name="connsiteX31" fmla="*/ 346842 w 1797269"/>
                <a:gd name="connsiteY31" fmla="*/ 930166 h 2301766"/>
                <a:gd name="connsiteX32" fmla="*/ 346842 w 1797269"/>
                <a:gd name="connsiteY32" fmla="*/ 851338 h 2301766"/>
                <a:gd name="connsiteX33" fmla="*/ 346842 w 1797269"/>
                <a:gd name="connsiteY33" fmla="*/ 740980 h 2301766"/>
                <a:gd name="connsiteX34" fmla="*/ 299545 w 1797269"/>
                <a:gd name="connsiteY34" fmla="*/ 677917 h 2301766"/>
                <a:gd name="connsiteX35" fmla="*/ 283780 w 1797269"/>
                <a:gd name="connsiteY35" fmla="*/ 567559 h 2301766"/>
                <a:gd name="connsiteX36" fmla="*/ 189187 w 1797269"/>
                <a:gd name="connsiteY36" fmla="*/ 457200 h 2301766"/>
                <a:gd name="connsiteX37" fmla="*/ 110359 w 1797269"/>
                <a:gd name="connsiteY37" fmla="*/ 362607 h 2301766"/>
                <a:gd name="connsiteX38" fmla="*/ 31531 w 1797269"/>
                <a:gd name="connsiteY38" fmla="*/ 220717 h 2301766"/>
                <a:gd name="connsiteX39" fmla="*/ 0 w 1797269"/>
                <a:gd name="connsiteY39" fmla="*/ 110359 h 2301766"/>
                <a:gd name="connsiteX40" fmla="*/ 15766 w 1797269"/>
                <a:gd name="connsiteY40" fmla="*/ 15766 h 2301766"/>
                <a:gd name="connsiteX41" fmla="*/ 220718 w 1797269"/>
                <a:gd name="connsiteY41" fmla="*/ 0 h 2301766"/>
                <a:gd name="connsiteX0" fmla="*/ 220718 w 1797269"/>
                <a:gd name="connsiteY0" fmla="*/ 0 h 2301766"/>
                <a:gd name="connsiteX1" fmla="*/ 488731 w 1797269"/>
                <a:gd name="connsiteY1" fmla="*/ 78828 h 2301766"/>
                <a:gd name="connsiteX2" fmla="*/ 709449 w 1797269"/>
                <a:gd name="connsiteY2" fmla="*/ 157655 h 2301766"/>
                <a:gd name="connsiteX3" fmla="*/ 930166 w 1797269"/>
                <a:gd name="connsiteY3" fmla="*/ 268014 h 2301766"/>
                <a:gd name="connsiteX4" fmla="*/ 1182414 w 1797269"/>
                <a:gd name="connsiteY4" fmla="*/ 457200 h 2301766"/>
                <a:gd name="connsiteX5" fmla="*/ 1434663 w 1797269"/>
                <a:gd name="connsiteY5" fmla="*/ 709448 h 2301766"/>
                <a:gd name="connsiteX6" fmla="*/ 1686911 w 1797269"/>
                <a:gd name="connsiteY6" fmla="*/ 914400 h 2301766"/>
                <a:gd name="connsiteX7" fmla="*/ 1734207 w 1797269"/>
                <a:gd name="connsiteY7" fmla="*/ 993228 h 2301766"/>
                <a:gd name="connsiteX8" fmla="*/ 1749973 w 1797269"/>
                <a:gd name="connsiteY8" fmla="*/ 1103586 h 2301766"/>
                <a:gd name="connsiteX9" fmla="*/ 1734207 w 1797269"/>
                <a:gd name="connsiteY9" fmla="*/ 1150883 h 2301766"/>
                <a:gd name="connsiteX10" fmla="*/ 1734207 w 1797269"/>
                <a:gd name="connsiteY10" fmla="*/ 1292773 h 2301766"/>
                <a:gd name="connsiteX11" fmla="*/ 1734207 w 1797269"/>
                <a:gd name="connsiteY11" fmla="*/ 1450428 h 2301766"/>
                <a:gd name="connsiteX12" fmla="*/ 1797269 w 1797269"/>
                <a:gd name="connsiteY12" fmla="*/ 1592317 h 2301766"/>
                <a:gd name="connsiteX13" fmla="*/ 1434663 w 1797269"/>
                <a:gd name="connsiteY13" fmla="*/ 2301766 h 2301766"/>
                <a:gd name="connsiteX14" fmla="*/ 1261242 w 1797269"/>
                <a:gd name="connsiteY14" fmla="*/ 2286000 h 2301766"/>
                <a:gd name="connsiteX15" fmla="*/ 1119352 w 1797269"/>
                <a:gd name="connsiteY15" fmla="*/ 2286000 h 2301766"/>
                <a:gd name="connsiteX16" fmla="*/ 961697 w 1797269"/>
                <a:gd name="connsiteY16" fmla="*/ 2286000 h 2301766"/>
                <a:gd name="connsiteX17" fmla="*/ 898635 w 1797269"/>
                <a:gd name="connsiteY17" fmla="*/ 2191407 h 2301766"/>
                <a:gd name="connsiteX18" fmla="*/ 819807 w 1797269"/>
                <a:gd name="connsiteY18" fmla="*/ 2191407 h 2301766"/>
                <a:gd name="connsiteX19" fmla="*/ 709449 w 1797269"/>
                <a:gd name="connsiteY19" fmla="*/ 2096814 h 2301766"/>
                <a:gd name="connsiteX20" fmla="*/ 614856 w 1797269"/>
                <a:gd name="connsiteY20" fmla="*/ 2033752 h 2301766"/>
                <a:gd name="connsiteX21" fmla="*/ 536028 w 1797269"/>
                <a:gd name="connsiteY21" fmla="*/ 1891862 h 2301766"/>
                <a:gd name="connsiteX22" fmla="*/ 504497 w 1797269"/>
                <a:gd name="connsiteY22" fmla="*/ 1749973 h 2301766"/>
                <a:gd name="connsiteX23" fmla="*/ 488731 w 1797269"/>
                <a:gd name="connsiteY23" fmla="*/ 1623848 h 2301766"/>
                <a:gd name="connsiteX24" fmla="*/ 551794 w 1797269"/>
                <a:gd name="connsiteY24" fmla="*/ 1450428 h 2301766"/>
                <a:gd name="connsiteX25" fmla="*/ 677918 w 1797269"/>
                <a:gd name="connsiteY25" fmla="*/ 1324304 h 2301766"/>
                <a:gd name="connsiteX26" fmla="*/ 914400 w 1797269"/>
                <a:gd name="connsiteY26" fmla="*/ 1182414 h 2301766"/>
                <a:gd name="connsiteX27" fmla="*/ 961697 w 1797269"/>
                <a:gd name="connsiteY27" fmla="*/ 1150883 h 2301766"/>
                <a:gd name="connsiteX28" fmla="*/ 740980 w 1797269"/>
                <a:gd name="connsiteY28" fmla="*/ 1150883 h 2301766"/>
                <a:gd name="connsiteX29" fmla="*/ 536028 w 1797269"/>
                <a:gd name="connsiteY29" fmla="*/ 1135117 h 2301766"/>
                <a:gd name="connsiteX30" fmla="*/ 409904 w 1797269"/>
                <a:gd name="connsiteY30" fmla="*/ 1087821 h 2301766"/>
                <a:gd name="connsiteX31" fmla="*/ 346842 w 1797269"/>
                <a:gd name="connsiteY31" fmla="*/ 930166 h 2301766"/>
                <a:gd name="connsiteX32" fmla="*/ 346842 w 1797269"/>
                <a:gd name="connsiteY32" fmla="*/ 851338 h 2301766"/>
                <a:gd name="connsiteX33" fmla="*/ 346842 w 1797269"/>
                <a:gd name="connsiteY33" fmla="*/ 740980 h 2301766"/>
                <a:gd name="connsiteX34" fmla="*/ 299545 w 1797269"/>
                <a:gd name="connsiteY34" fmla="*/ 677917 h 2301766"/>
                <a:gd name="connsiteX35" fmla="*/ 283780 w 1797269"/>
                <a:gd name="connsiteY35" fmla="*/ 567559 h 2301766"/>
                <a:gd name="connsiteX36" fmla="*/ 189187 w 1797269"/>
                <a:gd name="connsiteY36" fmla="*/ 457200 h 2301766"/>
                <a:gd name="connsiteX37" fmla="*/ 110359 w 1797269"/>
                <a:gd name="connsiteY37" fmla="*/ 362607 h 2301766"/>
                <a:gd name="connsiteX38" fmla="*/ 31531 w 1797269"/>
                <a:gd name="connsiteY38" fmla="*/ 220717 h 2301766"/>
                <a:gd name="connsiteX39" fmla="*/ 0 w 1797269"/>
                <a:gd name="connsiteY39" fmla="*/ 110359 h 2301766"/>
                <a:gd name="connsiteX40" fmla="*/ 15766 w 1797269"/>
                <a:gd name="connsiteY40" fmla="*/ 15766 h 2301766"/>
                <a:gd name="connsiteX41" fmla="*/ 220718 w 1797269"/>
                <a:gd name="connsiteY41" fmla="*/ 0 h 2301766"/>
                <a:gd name="connsiteX0" fmla="*/ 220718 w 1797269"/>
                <a:gd name="connsiteY0" fmla="*/ 0 h 2301766"/>
                <a:gd name="connsiteX1" fmla="*/ 488731 w 1797269"/>
                <a:gd name="connsiteY1" fmla="*/ 78828 h 2301766"/>
                <a:gd name="connsiteX2" fmla="*/ 709449 w 1797269"/>
                <a:gd name="connsiteY2" fmla="*/ 157655 h 2301766"/>
                <a:gd name="connsiteX3" fmla="*/ 930166 w 1797269"/>
                <a:gd name="connsiteY3" fmla="*/ 268014 h 2301766"/>
                <a:gd name="connsiteX4" fmla="*/ 1182414 w 1797269"/>
                <a:gd name="connsiteY4" fmla="*/ 457200 h 2301766"/>
                <a:gd name="connsiteX5" fmla="*/ 1434663 w 1797269"/>
                <a:gd name="connsiteY5" fmla="*/ 709448 h 2301766"/>
                <a:gd name="connsiteX6" fmla="*/ 1686911 w 1797269"/>
                <a:gd name="connsiteY6" fmla="*/ 914400 h 2301766"/>
                <a:gd name="connsiteX7" fmla="*/ 1734207 w 1797269"/>
                <a:gd name="connsiteY7" fmla="*/ 993228 h 2301766"/>
                <a:gd name="connsiteX8" fmla="*/ 1749973 w 1797269"/>
                <a:gd name="connsiteY8" fmla="*/ 1103586 h 2301766"/>
                <a:gd name="connsiteX9" fmla="*/ 1734207 w 1797269"/>
                <a:gd name="connsiteY9" fmla="*/ 1150883 h 2301766"/>
                <a:gd name="connsiteX10" fmla="*/ 1734207 w 1797269"/>
                <a:gd name="connsiteY10" fmla="*/ 1292773 h 2301766"/>
                <a:gd name="connsiteX11" fmla="*/ 1734207 w 1797269"/>
                <a:gd name="connsiteY11" fmla="*/ 1450428 h 2301766"/>
                <a:gd name="connsiteX12" fmla="*/ 1797269 w 1797269"/>
                <a:gd name="connsiteY12" fmla="*/ 1592317 h 2301766"/>
                <a:gd name="connsiteX13" fmla="*/ 1434663 w 1797269"/>
                <a:gd name="connsiteY13" fmla="*/ 2301766 h 2301766"/>
                <a:gd name="connsiteX14" fmla="*/ 1261242 w 1797269"/>
                <a:gd name="connsiteY14" fmla="*/ 2286000 h 2301766"/>
                <a:gd name="connsiteX15" fmla="*/ 1119352 w 1797269"/>
                <a:gd name="connsiteY15" fmla="*/ 2286000 h 2301766"/>
                <a:gd name="connsiteX16" fmla="*/ 961697 w 1797269"/>
                <a:gd name="connsiteY16" fmla="*/ 2286000 h 2301766"/>
                <a:gd name="connsiteX17" fmla="*/ 898635 w 1797269"/>
                <a:gd name="connsiteY17" fmla="*/ 2191407 h 2301766"/>
                <a:gd name="connsiteX18" fmla="*/ 819807 w 1797269"/>
                <a:gd name="connsiteY18" fmla="*/ 2191407 h 2301766"/>
                <a:gd name="connsiteX19" fmla="*/ 709449 w 1797269"/>
                <a:gd name="connsiteY19" fmla="*/ 2096814 h 2301766"/>
                <a:gd name="connsiteX20" fmla="*/ 614856 w 1797269"/>
                <a:gd name="connsiteY20" fmla="*/ 2033752 h 2301766"/>
                <a:gd name="connsiteX21" fmla="*/ 536028 w 1797269"/>
                <a:gd name="connsiteY21" fmla="*/ 1891862 h 2301766"/>
                <a:gd name="connsiteX22" fmla="*/ 504497 w 1797269"/>
                <a:gd name="connsiteY22" fmla="*/ 1749973 h 2301766"/>
                <a:gd name="connsiteX23" fmla="*/ 488731 w 1797269"/>
                <a:gd name="connsiteY23" fmla="*/ 1623848 h 2301766"/>
                <a:gd name="connsiteX24" fmla="*/ 551794 w 1797269"/>
                <a:gd name="connsiteY24" fmla="*/ 1450428 h 2301766"/>
                <a:gd name="connsiteX25" fmla="*/ 677918 w 1797269"/>
                <a:gd name="connsiteY25" fmla="*/ 1324304 h 2301766"/>
                <a:gd name="connsiteX26" fmla="*/ 914400 w 1797269"/>
                <a:gd name="connsiteY26" fmla="*/ 1182414 h 2301766"/>
                <a:gd name="connsiteX27" fmla="*/ 961697 w 1797269"/>
                <a:gd name="connsiteY27" fmla="*/ 1150883 h 2301766"/>
                <a:gd name="connsiteX28" fmla="*/ 740980 w 1797269"/>
                <a:gd name="connsiteY28" fmla="*/ 1150883 h 2301766"/>
                <a:gd name="connsiteX29" fmla="*/ 536028 w 1797269"/>
                <a:gd name="connsiteY29" fmla="*/ 1135117 h 2301766"/>
                <a:gd name="connsiteX30" fmla="*/ 409904 w 1797269"/>
                <a:gd name="connsiteY30" fmla="*/ 1087821 h 2301766"/>
                <a:gd name="connsiteX31" fmla="*/ 346842 w 1797269"/>
                <a:gd name="connsiteY31" fmla="*/ 930166 h 2301766"/>
                <a:gd name="connsiteX32" fmla="*/ 346842 w 1797269"/>
                <a:gd name="connsiteY32" fmla="*/ 851338 h 2301766"/>
                <a:gd name="connsiteX33" fmla="*/ 346842 w 1797269"/>
                <a:gd name="connsiteY33" fmla="*/ 740980 h 2301766"/>
                <a:gd name="connsiteX34" fmla="*/ 299545 w 1797269"/>
                <a:gd name="connsiteY34" fmla="*/ 677917 h 2301766"/>
                <a:gd name="connsiteX35" fmla="*/ 283780 w 1797269"/>
                <a:gd name="connsiteY35" fmla="*/ 567559 h 2301766"/>
                <a:gd name="connsiteX36" fmla="*/ 189187 w 1797269"/>
                <a:gd name="connsiteY36" fmla="*/ 457200 h 2301766"/>
                <a:gd name="connsiteX37" fmla="*/ 110359 w 1797269"/>
                <a:gd name="connsiteY37" fmla="*/ 362607 h 2301766"/>
                <a:gd name="connsiteX38" fmla="*/ 31531 w 1797269"/>
                <a:gd name="connsiteY38" fmla="*/ 220717 h 2301766"/>
                <a:gd name="connsiteX39" fmla="*/ 0 w 1797269"/>
                <a:gd name="connsiteY39" fmla="*/ 110359 h 2301766"/>
                <a:gd name="connsiteX40" fmla="*/ 15766 w 1797269"/>
                <a:gd name="connsiteY40" fmla="*/ 15766 h 2301766"/>
                <a:gd name="connsiteX41" fmla="*/ 220718 w 1797269"/>
                <a:gd name="connsiteY41" fmla="*/ 0 h 2301766"/>
                <a:gd name="connsiteX0" fmla="*/ 220718 w 1797269"/>
                <a:gd name="connsiteY0" fmla="*/ 0 h 2301766"/>
                <a:gd name="connsiteX1" fmla="*/ 488731 w 1797269"/>
                <a:gd name="connsiteY1" fmla="*/ 78828 h 2301766"/>
                <a:gd name="connsiteX2" fmla="*/ 709449 w 1797269"/>
                <a:gd name="connsiteY2" fmla="*/ 157655 h 2301766"/>
                <a:gd name="connsiteX3" fmla="*/ 930166 w 1797269"/>
                <a:gd name="connsiteY3" fmla="*/ 268014 h 2301766"/>
                <a:gd name="connsiteX4" fmla="*/ 1182414 w 1797269"/>
                <a:gd name="connsiteY4" fmla="*/ 457200 h 2301766"/>
                <a:gd name="connsiteX5" fmla="*/ 1434663 w 1797269"/>
                <a:gd name="connsiteY5" fmla="*/ 709448 h 2301766"/>
                <a:gd name="connsiteX6" fmla="*/ 1686911 w 1797269"/>
                <a:gd name="connsiteY6" fmla="*/ 914400 h 2301766"/>
                <a:gd name="connsiteX7" fmla="*/ 1734207 w 1797269"/>
                <a:gd name="connsiteY7" fmla="*/ 993228 h 2301766"/>
                <a:gd name="connsiteX8" fmla="*/ 1749973 w 1797269"/>
                <a:gd name="connsiteY8" fmla="*/ 1103586 h 2301766"/>
                <a:gd name="connsiteX9" fmla="*/ 1734207 w 1797269"/>
                <a:gd name="connsiteY9" fmla="*/ 1150883 h 2301766"/>
                <a:gd name="connsiteX10" fmla="*/ 1734207 w 1797269"/>
                <a:gd name="connsiteY10" fmla="*/ 1292773 h 2301766"/>
                <a:gd name="connsiteX11" fmla="*/ 1734207 w 1797269"/>
                <a:gd name="connsiteY11" fmla="*/ 1450428 h 2301766"/>
                <a:gd name="connsiteX12" fmla="*/ 1797269 w 1797269"/>
                <a:gd name="connsiteY12" fmla="*/ 1592317 h 2301766"/>
                <a:gd name="connsiteX13" fmla="*/ 1434663 w 1797269"/>
                <a:gd name="connsiteY13" fmla="*/ 2301766 h 2301766"/>
                <a:gd name="connsiteX14" fmla="*/ 1261242 w 1797269"/>
                <a:gd name="connsiteY14" fmla="*/ 2286000 h 2301766"/>
                <a:gd name="connsiteX15" fmla="*/ 1119352 w 1797269"/>
                <a:gd name="connsiteY15" fmla="*/ 2286000 h 2301766"/>
                <a:gd name="connsiteX16" fmla="*/ 961697 w 1797269"/>
                <a:gd name="connsiteY16" fmla="*/ 2286000 h 2301766"/>
                <a:gd name="connsiteX17" fmla="*/ 898635 w 1797269"/>
                <a:gd name="connsiteY17" fmla="*/ 2191407 h 2301766"/>
                <a:gd name="connsiteX18" fmla="*/ 819807 w 1797269"/>
                <a:gd name="connsiteY18" fmla="*/ 2191407 h 2301766"/>
                <a:gd name="connsiteX19" fmla="*/ 709449 w 1797269"/>
                <a:gd name="connsiteY19" fmla="*/ 2096814 h 2301766"/>
                <a:gd name="connsiteX20" fmla="*/ 614856 w 1797269"/>
                <a:gd name="connsiteY20" fmla="*/ 2033752 h 2301766"/>
                <a:gd name="connsiteX21" fmla="*/ 536028 w 1797269"/>
                <a:gd name="connsiteY21" fmla="*/ 1891862 h 2301766"/>
                <a:gd name="connsiteX22" fmla="*/ 504497 w 1797269"/>
                <a:gd name="connsiteY22" fmla="*/ 1749973 h 2301766"/>
                <a:gd name="connsiteX23" fmla="*/ 488731 w 1797269"/>
                <a:gd name="connsiteY23" fmla="*/ 1623848 h 2301766"/>
                <a:gd name="connsiteX24" fmla="*/ 551794 w 1797269"/>
                <a:gd name="connsiteY24" fmla="*/ 1450428 h 2301766"/>
                <a:gd name="connsiteX25" fmla="*/ 677918 w 1797269"/>
                <a:gd name="connsiteY25" fmla="*/ 1324304 h 2301766"/>
                <a:gd name="connsiteX26" fmla="*/ 914400 w 1797269"/>
                <a:gd name="connsiteY26" fmla="*/ 1182414 h 2301766"/>
                <a:gd name="connsiteX27" fmla="*/ 961697 w 1797269"/>
                <a:gd name="connsiteY27" fmla="*/ 1150883 h 2301766"/>
                <a:gd name="connsiteX28" fmla="*/ 740980 w 1797269"/>
                <a:gd name="connsiteY28" fmla="*/ 1150883 h 2301766"/>
                <a:gd name="connsiteX29" fmla="*/ 536028 w 1797269"/>
                <a:gd name="connsiteY29" fmla="*/ 1135117 h 2301766"/>
                <a:gd name="connsiteX30" fmla="*/ 409904 w 1797269"/>
                <a:gd name="connsiteY30" fmla="*/ 1087821 h 2301766"/>
                <a:gd name="connsiteX31" fmla="*/ 346842 w 1797269"/>
                <a:gd name="connsiteY31" fmla="*/ 930166 h 2301766"/>
                <a:gd name="connsiteX32" fmla="*/ 346842 w 1797269"/>
                <a:gd name="connsiteY32" fmla="*/ 851338 h 2301766"/>
                <a:gd name="connsiteX33" fmla="*/ 346842 w 1797269"/>
                <a:gd name="connsiteY33" fmla="*/ 740980 h 2301766"/>
                <a:gd name="connsiteX34" fmla="*/ 299545 w 1797269"/>
                <a:gd name="connsiteY34" fmla="*/ 677917 h 2301766"/>
                <a:gd name="connsiteX35" fmla="*/ 283780 w 1797269"/>
                <a:gd name="connsiteY35" fmla="*/ 567559 h 2301766"/>
                <a:gd name="connsiteX36" fmla="*/ 189187 w 1797269"/>
                <a:gd name="connsiteY36" fmla="*/ 457200 h 2301766"/>
                <a:gd name="connsiteX37" fmla="*/ 110359 w 1797269"/>
                <a:gd name="connsiteY37" fmla="*/ 362607 h 2301766"/>
                <a:gd name="connsiteX38" fmla="*/ 31531 w 1797269"/>
                <a:gd name="connsiteY38" fmla="*/ 220717 h 2301766"/>
                <a:gd name="connsiteX39" fmla="*/ 0 w 1797269"/>
                <a:gd name="connsiteY39" fmla="*/ 110359 h 2301766"/>
                <a:gd name="connsiteX40" fmla="*/ 15766 w 1797269"/>
                <a:gd name="connsiteY40" fmla="*/ 15766 h 2301766"/>
                <a:gd name="connsiteX41" fmla="*/ 220718 w 1797269"/>
                <a:gd name="connsiteY41" fmla="*/ 0 h 2301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797269" h="2301766">
                  <a:moveTo>
                    <a:pt x="220718" y="0"/>
                  </a:moveTo>
                  <a:lnTo>
                    <a:pt x="488731" y="78828"/>
                  </a:lnTo>
                  <a:lnTo>
                    <a:pt x="709449" y="157655"/>
                  </a:lnTo>
                  <a:lnTo>
                    <a:pt x="930166" y="268014"/>
                  </a:lnTo>
                  <a:lnTo>
                    <a:pt x="1182414" y="457200"/>
                  </a:lnTo>
                  <a:lnTo>
                    <a:pt x="1434663" y="709448"/>
                  </a:lnTo>
                  <a:lnTo>
                    <a:pt x="1686911" y="914400"/>
                  </a:lnTo>
                  <a:lnTo>
                    <a:pt x="1734207" y="993228"/>
                  </a:lnTo>
                  <a:lnTo>
                    <a:pt x="1749973" y="1103586"/>
                  </a:lnTo>
                  <a:lnTo>
                    <a:pt x="1734207" y="1150883"/>
                  </a:lnTo>
                  <a:lnTo>
                    <a:pt x="1734207" y="1292773"/>
                  </a:lnTo>
                  <a:lnTo>
                    <a:pt x="1734207" y="1450428"/>
                  </a:lnTo>
                  <a:lnTo>
                    <a:pt x="1797269" y="1592317"/>
                  </a:lnTo>
                  <a:lnTo>
                    <a:pt x="1434663" y="2301766"/>
                  </a:lnTo>
                  <a:cubicBezTo>
                    <a:pt x="1376872" y="2224089"/>
                    <a:pt x="1319049" y="2291255"/>
                    <a:pt x="1261242" y="2286000"/>
                  </a:cubicBezTo>
                  <a:lnTo>
                    <a:pt x="1119352" y="2286000"/>
                  </a:lnTo>
                  <a:lnTo>
                    <a:pt x="961697" y="2286000"/>
                  </a:lnTo>
                  <a:lnTo>
                    <a:pt x="898635" y="2191407"/>
                  </a:lnTo>
                  <a:lnTo>
                    <a:pt x="819807" y="2191407"/>
                  </a:lnTo>
                  <a:lnTo>
                    <a:pt x="709449" y="2096814"/>
                  </a:lnTo>
                  <a:cubicBezTo>
                    <a:pt x="610156" y="2047167"/>
                    <a:pt x="614856" y="2084770"/>
                    <a:pt x="614856" y="2033752"/>
                  </a:cubicBezTo>
                  <a:lnTo>
                    <a:pt x="536028" y="1891862"/>
                  </a:lnTo>
                  <a:lnTo>
                    <a:pt x="504497" y="1749973"/>
                  </a:lnTo>
                  <a:lnTo>
                    <a:pt x="488731" y="1623848"/>
                  </a:lnTo>
                  <a:lnTo>
                    <a:pt x="551794" y="1450428"/>
                  </a:lnTo>
                  <a:lnTo>
                    <a:pt x="677918" y="1324304"/>
                  </a:lnTo>
                  <a:lnTo>
                    <a:pt x="914400" y="1182414"/>
                  </a:lnTo>
                  <a:lnTo>
                    <a:pt x="961697" y="1150883"/>
                  </a:lnTo>
                  <a:lnTo>
                    <a:pt x="740980" y="1150883"/>
                  </a:lnTo>
                  <a:lnTo>
                    <a:pt x="536028" y="1135117"/>
                  </a:lnTo>
                  <a:lnTo>
                    <a:pt x="409904" y="1087821"/>
                  </a:lnTo>
                  <a:lnTo>
                    <a:pt x="346842" y="930166"/>
                  </a:lnTo>
                  <a:lnTo>
                    <a:pt x="346842" y="851338"/>
                  </a:lnTo>
                  <a:lnTo>
                    <a:pt x="346842" y="740980"/>
                  </a:lnTo>
                  <a:lnTo>
                    <a:pt x="299545" y="677917"/>
                  </a:lnTo>
                  <a:lnTo>
                    <a:pt x="283780" y="567559"/>
                  </a:lnTo>
                  <a:lnTo>
                    <a:pt x="189187" y="457200"/>
                  </a:lnTo>
                  <a:lnTo>
                    <a:pt x="110359" y="362607"/>
                  </a:lnTo>
                  <a:cubicBezTo>
                    <a:pt x="28746" y="232026"/>
                    <a:pt x="31531" y="286060"/>
                    <a:pt x="31531" y="220717"/>
                  </a:cubicBezTo>
                  <a:lnTo>
                    <a:pt x="0" y="110359"/>
                  </a:lnTo>
                  <a:lnTo>
                    <a:pt x="15766" y="15766"/>
                  </a:lnTo>
                  <a:lnTo>
                    <a:pt x="220718" y="0"/>
                  </a:lnTo>
                  <a:close/>
                </a:path>
              </a:pathLst>
            </a:custGeom>
            <a:solidFill>
              <a:srgbClr val="D6FF61"/>
            </a:solidFill>
            <a:ln w="6350">
              <a:solidFill>
                <a:srgbClr val="D4F2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 rot="19373918">
              <a:off x="4006503" y="2215077"/>
              <a:ext cx="1834059" cy="229336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9077114" y="6555928"/>
            <a:ext cx="1132370" cy="979122"/>
            <a:chOff x="4045413" y="1087364"/>
            <a:chExt cx="3587783" cy="3963706"/>
          </a:xfrm>
          <a:noFill/>
        </p:grpSpPr>
        <p:sp>
          <p:nvSpPr>
            <p:cNvPr id="78" name="任意多边形 77"/>
            <p:cNvSpPr/>
            <p:nvPr/>
          </p:nvSpPr>
          <p:spPr>
            <a:xfrm rot="18936395" flipH="1">
              <a:off x="5481261" y="1087364"/>
              <a:ext cx="2151935" cy="2660565"/>
            </a:xfrm>
            <a:custGeom>
              <a:avLst/>
              <a:gdLst>
                <a:gd name="connsiteX0" fmla="*/ 220718 w 1797269"/>
                <a:gd name="connsiteY0" fmla="*/ 0 h 2301766"/>
                <a:gd name="connsiteX1" fmla="*/ 488731 w 1797269"/>
                <a:gd name="connsiteY1" fmla="*/ 78828 h 2301766"/>
                <a:gd name="connsiteX2" fmla="*/ 709449 w 1797269"/>
                <a:gd name="connsiteY2" fmla="*/ 157655 h 2301766"/>
                <a:gd name="connsiteX3" fmla="*/ 930166 w 1797269"/>
                <a:gd name="connsiteY3" fmla="*/ 268014 h 2301766"/>
                <a:gd name="connsiteX4" fmla="*/ 1182414 w 1797269"/>
                <a:gd name="connsiteY4" fmla="*/ 457200 h 2301766"/>
                <a:gd name="connsiteX5" fmla="*/ 1434663 w 1797269"/>
                <a:gd name="connsiteY5" fmla="*/ 709448 h 2301766"/>
                <a:gd name="connsiteX6" fmla="*/ 1686911 w 1797269"/>
                <a:gd name="connsiteY6" fmla="*/ 914400 h 2301766"/>
                <a:gd name="connsiteX7" fmla="*/ 1734207 w 1797269"/>
                <a:gd name="connsiteY7" fmla="*/ 993228 h 2301766"/>
                <a:gd name="connsiteX8" fmla="*/ 1749973 w 1797269"/>
                <a:gd name="connsiteY8" fmla="*/ 1103586 h 2301766"/>
                <a:gd name="connsiteX9" fmla="*/ 1734207 w 1797269"/>
                <a:gd name="connsiteY9" fmla="*/ 1150883 h 2301766"/>
                <a:gd name="connsiteX10" fmla="*/ 1734207 w 1797269"/>
                <a:gd name="connsiteY10" fmla="*/ 1292773 h 2301766"/>
                <a:gd name="connsiteX11" fmla="*/ 1734207 w 1797269"/>
                <a:gd name="connsiteY11" fmla="*/ 1450428 h 2301766"/>
                <a:gd name="connsiteX12" fmla="*/ 1797269 w 1797269"/>
                <a:gd name="connsiteY12" fmla="*/ 1592317 h 2301766"/>
                <a:gd name="connsiteX13" fmla="*/ 1434663 w 1797269"/>
                <a:gd name="connsiteY13" fmla="*/ 2301766 h 2301766"/>
                <a:gd name="connsiteX14" fmla="*/ 1261242 w 1797269"/>
                <a:gd name="connsiteY14" fmla="*/ 2286000 h 2301766"/>
                <a:gd name="connsiteX15" fmla="*/ 1119352 w 1797269"/>
                <a:gd name="connsiteY15" fmla="*/ 2286000 h 2301766"/>
                <a:gd name="connsiteX16" fmla="*/ 961697 w 1797269"/>
                <a:gd name="connsiteY16" fmla="*/ 2286000 h 2301766"/>
                <a:gd name="connsiteX17" fmla="*/ 898635 w 1797269"/>
                <a:gd name="connsiteY17" fmla="*/ 2191407 h 2301766"/>
                <a:gd name="connsiteX18" fmla="*/ 819807 w 1797269"/>
                <a:gd name="connsiteY18" fmla="*/ 2191407 h 2301766"/>
                <a:gd name="connsiteX19" fmla="*/ 709449 w 1797269"/>
                <a:gd name="connsiteY19" fmla="*/ 2096814 h 2301766"/>
                <a:gd name="connsiteX20" fmla="*/ 614856 w 1797269"/>
                <a:gd name="connsiteY20" fmla="*/ 2033752 h 2301766"/>
                <a:gd name="connsiteX21" fmla="*/ 536028 w 1797269"/>
                <a:gd name="connsiteY21" fmla="*/ 1891862 h 2301766"/>
                <a:gd name="connsiteX22" fmla="*/ 504497 w 1797269"/>
                <a:gd name="connsiteY22" fmla="*/ 1749973 h 2301766"/>
                <a:gd name="connsiteX23" fmla="*/ 488731 w 1797269"/>
                <a:gd name="connsiteY23" fmla="*/ 1623848 h 2301766"/>
                <a:gd name="connsiteX24" fmla="*/ 551794 w 1797269"/>
                <a:gd name="connsiteY24" fmla="*/ 1450428 h 2301766"/>
                <a:gd name="connsiteX25" fmla="*/ 677918 w 1797269"/>
                <a:gd name="connsiteY25" fmla="*/ 1324304 h 2301766"/>
                <a:gd name="connsiteX26" fmla="*/ 914400 w 1797269"/>
                <a:gd name="connsiteY26" fmla="*/ 1182414 h 2301766"/>
                <a:gd name="connsiteX27" fmla="*/ 961697 w 1797269"/>
                <a:gd name="connsiteY27" fmla="*/ 1150883 h 2301766"/>
                <a:gd name="connsiteX28" fmla="*/ 740980 w 1797269"/>
                <a:gd name="connsiteY28" fmla="*/ 1150883 h 2301766"/>
                <a:gd name="connsiteX29" fmla="*/ 536028 w 1797269"/>
                <a:gd name="connsiteY29" fmla="*/ 1135117 h 2301766"/>
                <a:gd name="connsiteX30" fmla="*/ 409904 w 1797269"/>
                <a:gd name="connsiteY30" fmla="*/ 1087821 h 2301766"/>
                <a:gd name="connsiteX31" fmla="*/ 346842 w 1797269"/>
                <a:gd name="connsiteY31" fmla="*/ 930166 h 2301766"/>
                <a:gd name="connsiteX32" fmla="*/ 346842 w 1797269"/>
                <a:gd name="connsiteY32" fmla="*/ 851338 h 2301766"/>
                <a:gd name="connsiteX33" fmla="*/ 346842 w 1797269"/>
                <a:gd name="connsiteY33" fmla="*/ 740980 h 2301766"/>
                <a:gd name="connsiteX34" fmla="*/ 299545 w 1797269"/>
                <a:gd name="connsiteY34" fmla="*/ 677917 h 2301766"/>
                <a:gd name="connsiteX35" fmla="*/ 283780 w 1797269"/>
                <a:gd name="connsiteY35" fmla="*/ 567559 h 2301766"/>
                <a:gd name="connsiteX36" fmla="*/ 189187 w 1797269"/>
                <a:gd name="connsiteY36" fmla="*/ 457200 h 2301766"/>
                <a:gd name="connsiteX37" fmla="*/ 110359 w 1797269"/>
                <a:gd name="connsiteY37" fmla="*/ 362607 h 2301766"/>
                <a:gd name="connsiteX38" fmla="*/ 31531 w 1797269"/>
                <a:gd name="connsiteY38" fmla="*/ 220717 h 2301766"/>
                <a:gd name="connsiteX39" fmla="*/ 0 w 1797269"/>
                <a:gd name="connsiteY39" fmla="*/ 110359 h 2301766"/>
                <a:gd name="connsiteX40" fmla="*/ 15766 w 1797269"/>
                <a:gd name="connsiteY40" fmla="*/ 15766 h 2301766"/>
                <a:gd name="connsiteX41" fmla="*/ 220718 w 1797269"/>
                <a:gd name="connsiteY41" fmla="*/ 0 h 2301766"/>
                <a:gd name="connsiteX0" fmla="*/ 220718 w 1797269"/>
                <a:gd name="connsiteY0" fmla="*/ 0 h 2301766"/>
                <a:gd name="connsiteX1" fmla="*/ 488731 w 1797269"/>
                <a:gd name="connsiteY1" fmla="*/ 78828 h 2301766"/>
                <a:gd name="connsiteX2" fmla="*/ 709449 w 1797269"/>
                <a:gd name="connsiteY2" fmla="*/ 157655 h 2301766"/>
                <a:gd name="connsiteX3" fmla="*/ 930166 w 1797269"/>
                <a:gd name="connsiteY3" fmla="*/ 268014 h 2301766"/>
                <a:gd name="connsiteX4" fmla="*/ 1182414 w 1797269"/>
                <a:gd name="connsiteY4" fmla="*/ 457200 h 2301766"/>
                <a:gd name="connsiteX5" fmla="*/ 1434663 w 1797269"/>
                <a:gd name="connsiteY5" fmla="*/ 709448 h 2301766"/>
                <a:gd name="connsiteX6" fmla="*/ 1686911 w 1797269"/>
                <a:gd name="connsiteY6" fmla="*/ 914400 h 2301766"/>
                <a:gd name="connsiteX7" fmla="*/ 1734207 w 1797269"/>
                <a:gd name="connsiteY7" fmla="*/ 993228 h 2301766"/>
                <a:gd name="connsiteX8" fmla="*/ 1749973 w 1797269"/>
                <a:gd name="connsiteY8" fmla="*/ 1103586 h 2301766"/>
                <a:gd name="connsiteX9" fmla="*/ 1734207 w 1797269"/>
                <a:gd name="connsiteY9" fmla="*/ 1150883 h 2301766"/>
                <a:gd name="connsiteX10" fmla="*/ 1734207 w 1797269"/>
                <a:gd name="connsiteY10" fmla="*/ 1292773 h 2301766"/>
                <a:gd name="connsiteX11" fmla="*/ 1734207 w 1797269"/>
                <a:gd name="connsiteY11" fmla="*/ 1450428 h 2301766"/>
                <a:gd name="connsiteX12" fmla="*/ 1797269 w 1797269"/>
                <a:gd name="connsiteY12" fmla="*/ 1592317 h 2301766"/>
                <a:gd name="connsiteX13" fmla="*/ 1434663 w 1797269"/>
                <a:gd name="connsiteY13" fmla="*/ 2301766 h 2301766"/>
                <a:gd name="connsiteX14" fmla="*/ 1261242 w 1797269"/>
                <a:gd name="connsiteY14" fmla="*/ 2286000 h 2301766"/>
                <a:gd name="connsiteX15" fmla="*/ 1119352 w 1797269"/>
                <a:gd name="connsiteY15" fmla="*/ 2286000 h 2301766"/>
                <a:gd name="connsiteX16" fmla="*/ 961697 w 1797269"/>
                <a:gd name="connsiteY16" fmla="*/ 2286000 h 2301766"/>
                <a:gd name="connsiteX17" fmla="*/ 898635 w 1797269"/>
                <a:gd name="connsiteY17" fmla="*/ 2191407 h 2301766"/>
                <a:gd name="connsiteX18" fmla="*/ 819807 w 1797269"/>
                <a:gd name="connsiteY18" fmla="*/ 2191407 h 2301766"/>
                <a:gd name="connsiteX19" fmla="*/ 709449 w 1797269"/>
                <a:gd name="connsiteY19" fmla="*/ 2096814 h 2301766"/>
                <a:gd name="connsiteX20" fmla="*/ 614856 w 1797269"/>
                <a:gd name="connsiteY20" fmla="*/ 2033752 h 2301766"/>
                <a:gd name="connsiteX21" fmla="*/ 536028 w 1797269"/>
                <a:gd name="connsiteY21" fmla="*/ 1891862 h 2301766"/>
                <a:gd name="connsiteX22" fmla="*/ 504497 w 1797269"/>
                <a:gd name="connsiteY22" fmla="*/ 1749973 h 2301766"/>
                <a:gd name="connsiteX23" fmla="*/ 488731 w 1797269"/>
                <a:gd name="connsiteY23" fmla="*/ 1623848 h 2301766"/>
                <a:gd name="connsiteX24" fmla="*/ 551794 w 1797269"/>
                <a:gd name="connsiteY24" fmla="*/ 1450428 h 2301766"/>
                <a:gd name="connsiteX25" fmla="*/ 677918 w 1797269"/>
                <a:gd name="connsiteY25" fmla="*/ 1324304 h 2301766"/>
                <a:gd name="connsiteX26" fmla="*/ 914400 w 1797269"/>
                <a:gd name="connsiteY26" fmla="*/ 1182414 h 2301766"/>
                <a:gd name="connsiteX27" fmla="*/ 961697 w 1797269"/>
                <a:gd name="connsiteY27" fmla="*/ 1150883 h 2301766"/>
                <a:gd name="connsiteX28" fmla="*/ 740980 w 1797269"/>
                <a:gd name="connsiteY28" fmla="*/ 1150883 h 2301766"/>
                <a:gd name="connsiteX29" fmla="*/ 536028 w 1797269"/>
                <a:gd name="connsiteY29" fmla="*/ 1135117 h 2301766"/>
                <a:gd name="connsiteX30" fmla="*/ 409904 w 1797269"/>
                <a:gd name="connsiteY30" fmla="*/ 1087821 h 2301766"/>
                <a:gd name="connsiteX31" fmla="*/ 346842 w 1797269"/>
                <a:gd name="connsiteY31" fmla="*/ 930166 h 2301766"/>
                <a:gd name="connsiteX32" fmla="*/ 346842 w 1797269"/>
                <a:gd name="connsiteY32" fmla="*/ 851338 h 2301766"/>
                <a:gd name="connsiteX33" fmla="*/ 346842 w 1797269"/>
                <a:gd name="connsiteY33" fmla="*/ 740980 h 2301766"/>
                <a:gd name="connsiteX34" fmla="*/ 299545 w 1797269"/>
                <a:gd name="connsiteY34" fmla="*/ 677917 h 2301766"/>
                <a:gd name="connsiteX35" fmla="*/ 283780 w 1797269"/>
                <a:gd name="connsiteY35" fmla="*/ 567559 h 2301766"/>
                <a:gd name="connsiteX36" fmla="*/ 189187 w 1797269"/>
                <a:gd name="connsiteY36" fmla="*/ 457200 h 2301766"/>
                <a:gd name="connsiteX37" fmla="*/ 110359 w 1797269"/>
                <a:gd name="connsiteY37" fmla="*/ 362607 h 2301766"/>
                <a:gd name="connsiteX38" fmla="*/ 31531 w 1797269"/>
                <a:gd name="connsiteY38" fmla="*/ 220717 h 2301766"/>
                <a:gd name="connsiteX39" fmla="*/ 0 w 1797269"/>
                <a:gd name="connsiteY39" fmla="*/ 110359 h 2301766"/>
                <a:gd name="connsiteX40" fmla="*/ 15766 w 1797269"/>
                <a:gd name="connsiteY40" fmla="*/ 15766 h 2301766"/>
                <a:gd name="connsiteX41" fmla="*/ 220718 w 1797269"/>
                <a:gd name="connsiteY41" fmla="*/ 0 h 2301766"/>
                <a:gd name="connsiteX0" fmla="*/ 220718 w 1797269"/>
                <a:gd name="connsiteY0" fmla="*/ 0 h 2301766"/>
                <a:gd name="connsiteX1" fmla="*/ 488731 w 1797269"/>
                <a:gd name="connsiteY1" fmla="*/ 78828 h 2301766"/>
                <a:gd name="connsiteX2" fmla="*/ 709449 w 1797269"/>
                <a:gd name="connsiteY2" fmla="*/ 157655 h 2301766"/>
                <a:gd name="connsiteX3" fmla="*/ 930166 w 1797269"/>
                <a:gd name="connsiteY3" fmla="*/ 268014 h 2301766"/>
                <a:gd name="connsiteX4" fmla="*/ 1182414 w 1797269"/>
                <a:gd name="connsiteY4" fmla="*/ 457200 h 2301766"/>
                <a:gd name="connsiteX5" fmla="*/ 1434663 w 1797269"/>
                <a:gd name="connsiteY5" fmla="*/ 709448 h 2301766"/>
                <a:gd name="connsiteX6" fmla="*/ 1686911 w 1797269"/>
                <a:gd name="connsiteY6" fmla="*/ 914400 h 2301766"/>
                <a:gd name="connsiteX7" fmla="*/ 1734207 w 1797269"/>
                <a:gd name="connsiteY7" fmla="*/ 993228 h 2301766"/>
                <a:gd name="connsiteX8" fmla="*/ 1749973 w 1797269"/>
                <a:gd name="connsiteY8" fmla="*/ 1103586 h 2301766"/>
                <a:gd name="connsiteX9" fmla="*/ 1734207 w 1797269"/>
                <a:gd name="connsiteY9" fmla="*/ 1150883 h 2301766"/>
                <a:gd name="connsiteX10" fmla="*/ 1734207 w 1797269"/>
                <a:gd name="connsiteY10" fmla="*/ 1292773 h 2301766"/>
                <a:gd name="connsiteX11" fmla="*/ 1734207 w 1797269"/>
                <a:gd name="connsiteY11" fmla="*/ 1450428 h 2301766"/>
                <a:gd name="connsiteX12" fmla="*/ 1797269 w 1797269"/>
                <a:gd name="connsiteY12" fmla="*/ 1592317 h 2301766"/>
                <a:gd name="connsiteX13" fmla="*/ 1434663 w 1797269"/>
                <a:gd name="connsiteY13" fmla="*/ 2301766 h 2301766"/>
                <a:gd name="connsiteX14" fmla="*/ 1261242 w 1797269"/>
                <a:gd name="connsiteY14" fmla="*/ 2286000 h 2301766"/>
                <a:gd name="connsiteX15" fmla="*/ 1119352 w 1797269"/>
                <a:gd name="connsiteY15" fmla="*/ 2286000 h 2301766"/>
                <a:gd name="connsiteX16" fmla="*/ 961697 w 1797269"/>
                <a:gd name="connsiteY16" fmla="*/ 2286000 h 2301766"/>
                <a:gd name="connsiteX17" fmla="*/ 898635 w 1797269"/>
                <a:gd name="connsiteY17" fmla="*/ 2191407 h 2301766"/>
                <a:gd name="connsiteX18" fmla="*/ 819807 w 1797269"/>
                <a:gd name="connsiteY18" fmla="*/ 2191407 h 2301766"/>
                <a:gd name="connsiteX19" fmla="*/ 709449 w 1797269"/>
                <a:gd name="connsiteY19" fmla="*/ 2096814 h 2301766"/>
                <a:gd name="connsiteX20" fmla="*/ 614856 w 1797269"/>
                <a:gd name="connsiteY20" fmla="*/ 2033752 h 2301766"/>
                <a:gd name="connsiteX21" fmla="*/ 536028 w 1797269"/>
                <a:gd name="connsiteY21" fmla="*/ 1891862 h 2301766"/>
                <a:gd name="connsiteX22" fmla="*/ 504497 w 1797269"/>
                <a:gd name="connsiteY22" fmla="*/ 1749973 h 2301766"/>
                <a:gd name="connsiteX23" fmla="*/ 488731 w 1797269"/>
                <a:gd name="connsiteY23" fmla="*/ 1623848 h 2301766"/>
                <a:gd name="connsiteX24" fmla="*/ 551794 w 1797269"/>
                <a:gd name="connsiteY24" fmla="*/ 1450428 h 2301766"/>
                <a:gd name="connsiteX25" fmla="*/ 677918 w 1797269"/>
                <a:gd name="connsiteY25" fmla="*/ 1324304 h 2301766"/>
                <a:gd name="connsiteX26" fmla="*/ 914400 w 1797269"/>
                <a:gd name="connsiteY26" fmla="*/ 1182414 h 2301766"/>
                <a:gd name="connsiteX27" fmla="*/ 961697 w 1797269"/>
                <a:gd name="connsiteY27" fmla="*/ 1150883 h 2301766"/>
                <a:gd name="connsiteX28" fmla="*/ 740980 w 1797269"/>
                <a:gd name="connsiteY28" fmla="*/ 1150883 h 2301766"/>
                <a:gd name="connsiteX29" fmla="*/ 536028 w 1797269"/>
                <a:gd name="connsiteY29" fmla="*/ 1135117 h 2301766"/>
                <a:gd name="connsiteX30" fmla="*/ 409904 w 1797269"/>
                <a:gd name="connsiteY30" fmla="*/ 1087821 h 2301766"/>
                <a:gd name="connsiteX31" fmla="*/ 346842 w 1797269"/>
                <a:gd name="connsiteY31" fmla="*/ 930166 h 2301766"/>
                <a:gd name="connsiteX32" fmla="*/ 346842 w 1797269"/>
                <a:gd name="connsiteY32" fmla="*/ 851338 h 2301766"/>
                <a:gd name="connsiteX33" fmla="*/ 346842 w 1797269"/>
                <a:gd name="connsiteY33" fmla="*/ 740980 h 2301766"/>
                <a:gd name="connsiteX34" fmla="*/ 299545 w 1797269"/>
                <a:gd name="connsiteY34" fmla="*/ 677917 h 2301766"/>
                <a:gd name="connsiteX35" fmla="*/ 283780 w 1797269"/>
                <a:gd name="connsiteY35" fmla="*/ 567559 h 2301766"/>
                <a:gd name="connsiteX36" fmla="*/ 189187 w 1797269"/>
                <a:gd name="connsiteY36" fmla="*/ 457200 h 2301766"/>
                <a:gd name="connsiteX37" fmla="*/ 110359 w 1797269"/>
                <a:gd name="connsiteY37" fmla="*/ 362607 h 2301766"/>
                <a:gd name="connsiteX38" fmla="*/ 31531 w 1797269"/>
                <a:gd name="connsiteY38" fmla="*/ 220717 h 2301766"/>
                <a:gd name="connsiteX39" fmla="*/ 0 w 1797269"/>
                <a:gd name="connsiteY39" fmla="*/ 110359 h 2301766"/>
                <a:gd name="connsiteX40" fmla="*/ 15766 w 1797269"/>
                <a:gd name="connsiteY40" fmla="*/ 15766 h 2301766"/>
                <a:gd name="connsiteX41" fmla="*/ 220718 w 1797269"/>
                <a:gd name="connsiteY41" fmla="*/ 0 h 2301766"/>
                <a:gd name="connsiteX0" fmla="*/ 220718 w 1797269"/>
                <a:gd name="connsiteY0" fmla="*/ 0 h 2301766"/>
                <a:gd name="connsiteX1" fmla="*/ 488731 w 1797269"/>
                <a:gd name="connsiteY1" fmla="*/ 78828 h 2301766"/>
                <a:gd name="connsiteX2" fmla="*/ 709449 w 1797269"/>
                <a:gd name="connsiteY2" fmla="*/ 157655 h 2301766"/>
                <a:gd name="connsiteX3" fmla="*/ 930166 w 1797269"/>
                <a:gd name="connsiteY3" fmla="*/ 268014 h 2301766"/>
                <a:gd name="connsiteX4" fmla="*/ 1182414 w 1797269"/>
                <a:gd name="connsiteY4" fmla="*/ 457200 h 2301766"/>
                <a:gd name="connsiteX5" fmla="*/ 1434663 w 1797269"/>
                <a:gd name="connsiteY5" fmla="*/ 709448 h 2301766"/>
                <a:gd name="connsiteX6" fmla="*/ 1686911 w 1797269"/>
                <a:gd name="connsiteY6" fmla="*/ 914400 h 2301766"/>
                <a:gd name="connsiteX7" fmla="*/ 1734207 w 1797269"/>
                <a:gd name="connsiteY7" fmla="*/ 993228 h 2301766"/>
                <a:gd name="connsiteX8" fmla="*/ 1749973 w 1797269"/>
                <a:gd name="connsiteY8" fmla="*/ 1103586 h 2301766"/>
                <a:gd name="connsiteX9" fmla="*/ 1734207 w 1797269"/>
                <a:gd name="connsiteY9" fmla="*/ 1150883 h 2301766"/>
                <a:gd name="connsiteX10" fmla="*/ 1734207 w 1797269"/>
                <a:gd name="connsiteY10" fmla="*/ 1292773 h 2301766"/>
                <a:gd name="connsiteX11" fmla="*/ 1734207 w 1797269"/>
                <a:gd name="connsiteY11" fmla="*/ 1450428 h 2301766"/>
                <a:gd name="connsiteX12" fmla="*/ 1797269 w 1797269"/>
                <a:gd name="connsiteY12" fmla="*/ 1592317 h 2301766"/>
                <a:gd name="connsiteX13" fmla="*/ 1434663 w 1797269"/>
                <a:gd name="connsiteY13" fmla="*/ 2301766 h 2301766"/>
                <a:gd name="connsiteX14" fmla="*/ 1261242 w 1797269"/>
                <a:gd name="connsiteY14" fmla="*/ 2286000 h 2301766"/>
                <a:gd name="connsiteX15" fmla="*/ 1119352 w 1797269"/>
                <a:gd name="connsiteY15" fmla="*/ 2286000 h 2301766"/>
                <a:gd name="connsiteX16" fmla="*/ 961697 w 1797269"/>
                <a:gd name="connsiteY16" fmla="*/ 2286000 h 2301766"/>
                <a:gd name="connsiteX17" fmla="*/ 898635 w 1797269"/>
                <a:gd name="connsiteY17" fmla="*/ 2191407 h 2301766"/>
                <a:gd name="connsiteX18" fmla="*/ 819807 w 1797269"/>
                <a:gd name="connsiteY18" fmla="*/ 2191407 h 2301766"/>
                <a:gd name="connsiteX19" fmla="*/ 709449 w 1797269"/>
                <a:gd name="connsiteY19" fmla="*/ 2096814 h 2301766"/>
                <a:gd name="connsiteX20" fmla="*/ 614856 w 1797269"/>
                <a:gd name="connsiteY20" fmla="*/ 2033752 h 2301766"/>
                <a:gd name="connsiteX21" fmla="*/ 536028 w 1797269"/>
                <a:gd name="connsiteY21" fmla="*/ 1891862 h 2301766"/>
                <a:gd name="connsiteX22" fmla="*/ 504497 w 1797269"/>
                <a:gd name="connsiteY22" fmla="*/ 1749973 h 2301766"/>
                <a:gd name="connsiteX23" fmla="*/ 488731 w 1797269"/>
                <a:gd name="connsiteY23" fmla="*/ 1623848 h 2301766"/>
                <a:gd name="connsiteX24" fmla="*/ 551794 w 1797269"/>
                <a:gd name="connsiteY24" fmla="*/ 1450428 h 2301766"/>
                <a:gd name="connsiteX25" fmla="*/ 677918 w 1797269"/>
                <a:gd name="connsiteY25" fmla="*/ 1324304 h 2301766"/>
                <a:gd name="connsiteX26" fmla="*/ 914400 w 1797269"/>
                <a:gd name="connsiteY26" fmla="*/ 1182414 h 2301766"/>
                <a:gd name="connsiteX27" fmla="*/ 961697 w 1797269"/>
                <a:gd name="connsiteY27" fmla="*/ 1150883 h 2301766"/>
                <a:gd name="connsiteX28" fmla="*/ 740980 w 1797269"/>
                <a:gd name="connsiteY28" fmla="*/ 1150883 h 2301766"/>
                <a:gd name="connsiteX29" fmla="*/ 536028 w 1797269"/>
                <a:gd name="connsiteY29" fmla="*/ 1135117 h 2301766"/>
                <a:gd name="connsiteX30" fmla="*/ 409904 w 1797269"/>
                <a:gd name="connsiteY30" fmla="*/ 1087821 h 2301766"/>
                <a:gd name="connsiteX31" fmla="*/ 346842 w 1797269"/>
                <a:gd name="connsiteY31" fmla="*/ 930166 h 2301766"/>
                <a:gd name="connsiteX32" fmla="*/ 346842 w 1797269"/>
                <a:gd name="connsiteY32" fmla="*/ 851338 h 2301766"/>
                <a:gd name="connsiteX33" fmla="*/ 346842 w 1797269"/>
                <a:gd name="connsiteY33" fmla="*/ 740980 h 2301766"/>
                <a:gd name="connsiteX34" fmla="*/ 299545 w 1797269"/>
                <a:gd name="connsiteY34" fmla="*/ 677917 h 2301766"/>
                <a:gd name="connsiteX35" fmla="*/ 283780 w 1797269"/>
                <a:gd name="connsiteY35" fmla="*/ 567559 h 2301766"/>
                <a:gd name="connsiteX36" fmla="*/ 189187 w 1797269"/>
                <a:gd name="connsiteY36" fmla="*/ 457200 h 2301766"/>
                <a:gd name="connsiteX37" fmla="*/ 110359 w 1797269"/>
                <a:gd name="connsiteY37" fmla="*/ 362607 h 2301766"/>
                <a:gd name="connsiteX38" fmla="*/ 31531 w 1797269"/>
                <a:gd name="connsiteY38" fmla="*/ 220717 h 2301766"/>
                <a:gd name="connsiteX39" fmla="*/ 0 w 1797269"/>
                <a:gd name="connsiteY39" fmla="*/ 110359 h 2301766"/>
                <a:gd name="connsiteX40" fmla="*/ 15766 w 1797269"/>
                <a:gd name="connsiteY40" fmla="*/ 15766 h 2301766"/>
                <a:gd name="connsiteX41" fmla="*/ 220718 w 1797269"/>
                <a:gd name="connsiteY41" fmla="*/ 0 h 2301766"/>
                <a:gd name="connsiteX0" fmla="*/ 220718 w 1797269"/>
                <a:gd name="connsiteY0" fmla="*/ 0 h 2301766"/>
                <a:gd name="connsiteX1" fmla="*/ 488731 w 1797269"/>
                <a:gd name="connsiteY1" fmla="*/ 78828 h 2301766"/>
                <a:gd name="connsiteX2" fmla="*/ 709449 w 1797269"/>
                <a:gd name="connsiteY2" fmla="*/ 157655 h 2301766"/>
                <a:gd name="connsiteX3" fmla="*/ 930166 w 1797269"/>
                <a:gd name="connsiteY3" fmla="*/ 268014 h 2301766"/>
                <a:gd name="connsiteX4" fmla="*/ 1182414 w 1797269"/>
                <a:gd name="connsiteY4" fmla="*/ 457200 h 2301766"/>
                <a:gd name="connsiteX5" fmla="*/ 1434663 w 1797269"/>
                <a:gd name="connsiteY5" fmla="*/ 709448 h 2301766"/>
                <a:gd name="connsiteX6" fmla="*/ 1686911 w 1797269"/>
                <a:gd name="connsiteY6" fmla="*/ 914400 h 2301766"/>
                <a:gd name="connsiteX7" fmla="*/ 1734207 w 1797269"/>
                <a:gd name="connsiteY7" fmla="*/ 993228 h 2301766"/>
                <a:gd name="connsiteX8" fmla="*/ 1749973 w 1797269"/>
                <a:gd name="connsiteY8" fmla="*/ 1103586 h 2301766"/>
                <a:gd name="connsiteX9" fmla="*/ 1734207 w 1797269"/>
                <a:gd name="connsiteY9" fmla="*/ 1150883 h 2301766"/>
                <a:gd name="connsiteX10" fmla="*/ 1734207 w 1797269"/>
                <a:gd name="connsiteY10" fmla="*/ 1292773 h 2301766"/>
                <a:gd name="connsiteX11" fmla="*/ 1734207 w 1797269"/>
                <a:gd name="connsiteY11" fmla="*/ 1450428 h 2301766"/>
                <a:gd name="connsiteX12" fmla="*/ 1797269 w 1797269"/>
                <a:gd name="connsiteY12" fmla="*/ 1592317 h 2301766"/>
                <a:gd name="connsiteX13" fmla="*/ 1434663 w 1797269"/>
                <a:gd name="connsiteY13" fmla="*/ 2301766 h 2301766"/>
                <a:gd name="connsiteX14" fmla="*/ 1261242 w 1797269"/>
                <a:gd name="connsiteY14" fmla="*/ 2286000 h 2301766"/>
                <a:gd name="connsiteX15" fmla="*/ 1119352 w 1797269"/>
                <a:gd name="connsiteY15" fmla="*/ 2286000 h 2301766"/>
                <a:gd name="connsiteX16" fmla="*/ 961697 w 1797269"/>
                <a:gd name="connsiteY16" fmla="*/ 2286000 h 2301766"/>
                <a:gd name="connsiteX17" fmla="*/ 898635 w 1797269"/>
                <a:gd name="connsiteY17" fmla="*/ 2191407 h 2301766"/>
                <a:gd name="connsiteX18" fmla="*/ 819807 w 1797269"/>
                <a:gd name="connsiteY18" fmla="*/ 2191407 h 2301766"/>
                <a:gd name="connsiteX19" fmla="*/ 709449 w 1797269"/>
                <a:gd name="connsiteY19" fmla="*/ 2096814 h 2301766"/>
                <a:gd name="connsiteX20" fmla="*/ 614856 w 1797269"/>
                <a:gd name="connsiteY20" fmla="*/ 2033752 h 2301766"/>
                <a:gd name="connsiteX21" fmla="*/ 536028 w 1797269"/>
                <a:gd name="connsiteY21" fmla="*/ 1891862 h 2301766"/>
                <a:gd name="connsiteX22" fmla="*/ 504497 w 1797269"/>
                <a:gd name="connsiteY22" fmla="*/ 1749973 h 2301766"/>
                <a:gd name="connsiteX23" fmla="*/ 488731 w 1797269"/>
                <a:gd name="connsiteY23" fmla="*/ 1623848 h 2301766"/>
                <a:gd name="connsiteX24" fmla="*/ 551794 w 1797269"/>
                <a:gd name="connsiteY24" fmla="*/ 1450428 h 2301766"/>
                <a:gd name="connsiteX25" fmla="*/ 677918 w 1797269"/>
                <a:gd name="connsiteY25" fmla="*/ 1324304 h 2301766"/>
                <a:gd name="connsiteX26" fmla="*/ 914400 w 1797269"/>
                <a:gd name="connsiteY26" fmla="*/ 1182414 h 2301766"/>
                <a:gd name="connsiteX27" fmla="*/ 961697 w 1797269"/>
                <a:gd name="connsiteY27" fmla="*/ 1150883 h 2301766"/>
                <a:gd name="connsiteX28" fmla="*/ 740980 w 1797269"/>
                <a:gd name="connsiteY28" fmla="*/ 1150883 h 2301766"/>
                <a:gd name="connsiteX29" fmla="*/ 536028 w 1797269"/>
                <a:gd name="connsiteY29" fmla="*/ 1135117 h 2301766"/>
                <a:gd name="connsiteX30" fmla="*/ 409904 w 1797269"/>
                <a:gd name="connsiteY30" fmla="*/ 1087821 h 2301766"/>
                <a:gd name="connsiteX31" fmla="*/ 346842 w 1797269"/>
                <a:gd name="connsiteY31" fmla="*/ 930166 h 2301766"/>
                <a:gd name="connsiteX32" fmla="*/ 346842 w 1797269"/>
                <a:gd name="connsiteY32" fmla="*/ 851338 h 2301766"/>
                <a:gd name="connsiteX33" fmla="*/ 346842 w 1797269"/>
                <a:gd name="connsiteY33" fmla="*/ 740980 h 2301766"/>
                <a:gd name="connsiteX34" fmla="*/ 299545 w 1797269"/>
                <a:gd name="connsiteY34" fmla="*/ 677917 h 2301766"/>
                <a:gd name="connsiteX35" fmla="*/ 283780 w 1797269"/>
                <a:gd name="connsiteY35" fmla="*/ 567559 h 2301766"/>
                <a:gd name="connsiteX36" fmla="*/ 189187 w 1797269"/>
                <a:gd name="connsiteY36" fmla="*/ 457200 h 2301766"/>
                <a:gd name="connsiteX37" fmla="*/ 110359 w 1797269"/>
                <a:gd name="connsiteY37" fmla="*/ 362607 h 2301766"/>
                <a:gd name="connsiteX38" fmla="*/ 31531 w 1797269"/>
                <a:gd name="connsiteY38" fmla="*/ 220717 h 2301766"/>
                <a:gd name="connsiteX39" fmla="*/ 0 w 1797269"/>
                <a:gd name="connsiteY39" fmla="*/ 110359 h 2301766"/>
                <a:gd name="connsiteX40" fmla="*/ 15766 w 1797269"/>
                <a:gd name="connsiteY40" fmla="*/ 15766 h 2301766"/>
                <a:gd name="connsiteX41" fmla="*/ 220718 w 1797269"/>
                <a:gd name="connsiteY41" fmla="*/ 0 h 2301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797269" h="2301766">
                  <a:moveTo>
                    <a:pt x="220718" y="0"/>
                  </a:moveTo>
                  <a:lnTo>
                    <a:pt x="488731" y="78828"/>
                  </a:lnTo>
                  <a:lnTo>
                    <a:pt x="709449" y="157655"/>
                  </a:lnTo>
                  <a:lnTo>
                    <a:pt x="930166" y="268014"/>
                  </a:lnTo>
                  <a:lnTo>
                    <a:pt x="1182414" y="457200"/>
                  </a:lnTo>
                  <a:lnTo>
                    <a:pt x="1434663" y="709448"/>
                  </a:lnTo>
                  <a:lnTo>
                    <a:pt x="1686911" y="914400"/>
                  </a:lnTo>
                  <a:lnTo>
                    <a:pt x="1734207" y="993228"/>
                  </a:lnTo>
                  <a:lnTo>
                    <a:pt x="1749973" y="1103586"/>
                  </a:lnTo>
                  <a:lnTo>
                    <a:pt x="1734207" y="1150883"/>
                  </a:lnTo>
                  <a:lnTo>
                    <a:pt x="1734207" y="1292773"/>
                  </a:lnTo>
                  <a:lnTo>
                    <a:pt x="1734207" y="1450428"/>
                  </a:lnTo>
                  <a:lnTo>
                    <a:pt x="1797269" y="1592317"/>
                  </a:lnTo>
                  <a:lnTo>
                    <a:pt x="1434663" y="2301766"/>
                  </a:lnTo>
                  <a:cubicBezTo>
                    <a:pt x="1376872" y="2224089"/>
                    <a:pt x="1319049" y="2291255"/>
                    <a:pt x="1261242" y="2286000"/>
                  </a:cubicBezTo>
                  <a:lnTo>
                    <a:pt x="1119352" y="2286000"/>
                  </a:lnTo>
                  <a:lnTo>
                    <a:pt x="961697" y="2286000"/>
                  </a:lnTo>
                  <a:lnTo>
                    <a:pt x="898635" y="2191407"/>
                  </a:lnTo>
                  <a:lnTo>
                    <a:pt x="819807" y="2191407"/>
                  </a:lnTo>
                  <a:lnTo>
                    <a:pt x="709449" y="2096814"/>
                  </a:lnTo>
                  <a:cubicBezTo>
                    <a:pt x="610156" y="2047167"/>
                    <a:pt x="614856" y="2084770"/>
                    <a:pt x="614856" y="2033752"/>
                  </a:cubicBezTo>
                  <a:lnTo>
                    <a:pt x="536028" y="1891862"/>
                  </a:lnTo>
                  <a:lnTo>
                    <a:pt x="504497" y="1749973"/>
                  </a:lnTo>
                  <a:lnTo>
                    <a:pt x="488731" y="1623848"/>
                  </a:lnTo>
                  <a:lnTo>
                    <a:pt x="551794" y="1450428"/>
                  </a:lnTo>
                  <a:lnTo>
                    <a:pt x="677918" y="1324304"/>
                  </a:lnTo>
                  <a:lnTo>
                    <a:pt x="914400" y="1182414"/>
                  </a:lnTo>
                  <a:lnTo>
                    <a:pt x="961697" y="1150883"/>
                  </a:lnTo>
                  <a:lnTo>
                    <a:pt x="740980" y="1150883"/>
                  </a:lnTo>
                  <a:lnTo>
                    <a:pt x="536028" y="1135117"/>
                  </a:lnTo>
                  <a:lnTo>
                    <a:pt x="409904" y="1087821"/>
                  </a:lnTo>
                  <a:lnTo>
                    <a:pt x="346842" y="930166"/>
                  </a:lnTo>
                  <a:lnTo>
                    <a:pt x="346842" y="851338"/>
                  </a:lnTo>
                  <a:lnTo>
                    <a:pt x="346842" y="740980"/>
                  </a:lnTo>
                  <a:lnTo>
                    <a:pt x="299545" y="677917"/>
                  </a:lnTo>
                  <a:lnTo>
                    <a:pt x="283780" y="567559"/>
                  </a:lnTo>
                  <a:lnTo>
                    <a:pt x="189187" y="457200"/>
                  </a:lnTo>
                  <a:lnTo>
                    <a:pt x="110359" y="362607"/>
                  </a:lnTo>
                  <a:cubicBezTo>
                    <a:pt x="28746" y="232026"/>
                    <a:pt x="31531" y="286060"/>
                    <a:pt x="31531" y="220717"/>
                  </a:cubicBezTo>
                  <a:lnTo>
                    <a:pt x="0" y="110359"/>
                  </a:lnTo>
                  <a:lnTo>
                    <a:pt x="15766" y="15766"/>
                  </a:lnTo>
                  <a:lnTo>
                    <a:pt x="220718" y="0"/>
                  </a:lnTo>
                  <a:close/>
                </a:path>
              </a:pathLst>
            </a:custGeom>
            <a:solidFill>
              <a:srgbClr val="D6FF61"/>
            </a:solidFill>
            <a:ln w="3175">
              <a:solidFill>
                <a:srgbClr val="D4F2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 rot="18998484">
              <a:off x="4045413" y="2458514"/>
              <a:ext cx="2004590" cy="25925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8934238" y="6463480"/>
            <a:ext cx="785818" cy="928694"/>
            <a:chOff x="390800" y="1645191"/>
            <a:chExt cx="2644019" cy="2260311"/>
          </a:xfrm>
          <a:noFill/>
        </p:grpSpPr>
        <p:sp>
          <p:nvSpPr>
            <p:cNvPr id="81" name="任意多边形 80"/>
            <p:cNvSpPr/>
            <p:nvPr/>
          </p:nvSpPr>
          <p:spPr>
            <a:xfrm rot="18936395">
              <a:off x="2855498" y="2528486"/>
              <a:ext cx="179321" cy="1377016"/>
            </a:xfrm>
            <a:custGeom>
              <a:avLst/>
              <a:gdLst>
                <a:gd name="connsiteX0" fmla="*/ 47297 w 220717"/>
                <a:gd name="connsiteY0" fmla="*/ 126124 h 1655379"/>
                <a:gd name="connsiteX1" fmla="*/ 0 w 220717"/>
                <a:gd name="connsiteY1" fmla="*/ 804041 h 1655379"/>
                <a:gd name="connsiteX2" fmla="*/ 63062 w 220717"/>
                <a:gd name="connsiteY2" fmla="*/ 1513489 h 1655379"/>
                <a:gd name="connsiteX3" fmla="*/ 110359 w 220717"/>
                <a:gd name="connsiteY3" fmla="*/ 1655379 h 1655379"/>
                <a:gd name="connsiteX4" fmla="*/ 141890 w 220717"/>
                <a:gd name="connsiteY4" fmla="*/ 1655379 h 1655379"/>
                <a:gd name="connsiteX5" fmla="*/ 189186 w 220717"/>
                <a:gd name="connsiteY5" fmla="*/ 1418896 h 1655379"/>
                <a:gd name="connsiteX6" fmla="*/ 220717 w 220717"/>
                <a:gd name="connsiteY6" fmla="*/ 867103 h 1655379"/>
                <a:gd name="connsiteX7" fmla="*/ 141890 w 220717"/>
                <a:gd name="connsiteY7" fmla="*/ 141889 h 1655379"/>
                <a:gd name="connsiteX8" fmla="*/ 126124 w 220717"/>
                <a:gd name="connsiteY8" fmla="*/ 31531 h 1655379"/>
                <a:gd name="connsiteX9" fmla="*/ 94593 w 220717"/>
                <a:gd name="connsiteY9" fmla="*/ 47296 h 1655379"/>
                <a:gd name="connsiteX10" fmla="*/ 63062 w 220717"/>
                <a:gd name="connsiteY10" fmla="*/ 47296 h 1655379"/>
                <a:gd name="connsiteX11" fmla="*/ 31531 w 220717"/>
                <a:gd name="connsiteY11" fmla="*/ 0 h 1655379"/>
                <a:gd name="connsiteX12" fmla="*/ 31531 w 220717"/>
                <a:gd name="connsiteY12" fmla="*/ 0 h 1655379"/>
                <a:gd name="connsiteX13" fmla="*/ 15766 w 220717"/>
                <a:gd name="connsiteY13" fmla="*/ 78827 h 1655379"/>
                <a:gd name="connsiteX14" fmla="*/ 47297 w 220717"/>
                <a:gd name="connsiteY14" fmla="*/ 126124 h 1655379"/>
                <a:gd name="connsiteX0" fmla="*/ 47297 w 220717"/>
                <a:gd name="connsiteY0" fmla="*/ 126124 h 1655379"/>
                <a:gd name="connsiteX1" fmla="*/ 0 w 220717"/>
                <a:gd name="connsiteY1" fmla="*/ 804041 h 1655379"/>
                <a:gd name="connsiteX2" fmla="*/ 63062 w 220717"/>
                <a:gd name="connsiteY2" fmla="*/ 1513489 h 1655379"/>
                <a:gd name="connsiteX3" fmla="*/ 110359 w 220717"/>
                <a:gd name="connsiteY3" fmla="*/ 1655379 h 1655379"/>
                <a:gd name="connsiteX4" fmla="*/ 141890 w 220717"/>
                <a:gd name="connsiteY4" fmla="*/ 1655379 h 1655379"/>
                <a:gd name="connsiteX5" fmla="*/ 189186 w 220717"/>
                <a:gd name="connsiteY5" fmla="*/ 1418896 h 1655379"/>
                <a:gd name="connsiteX6" fmla="*/ 220717 w 220717"/>
                <a:gd name="connsiteY6" fmla="*/ 867103 h 1655379"/>
                <a:gd name="connsiteX7" fmla="*/ 141890 w 220717"/>
                <a:gd name="connsiteY7" fmla="*/ 141889 h 1655379"/>
                <a:gd name="connsiteX8" fmla="*/ 126124 w 220717"/>
                <a:gd name="connsiteY8" fmla="*/ 31531 h 1655379"/>
                <a:gd name="connsiteX9" fmla="*/ 94593 w 220717"/>
                <a:gd name="connsiteY9" fmla="*/ 47296 h 1655379"/>
                <a:gd name="connsiteX10" fmla="*/ 63062 w 220717"/>
                <a:gd name="connsiteY10" fmla="*/ 47296 h 1655379"/>
                <a:gd name="connsiteX11" fmla="*/ 31531 w 220717"/>
                <a:gd name="connsiteY11" fmla="*/ 0 h 1655379"/>
                <a:gd name="connsiteX12" fmla="*/ 31531 w 220717"/>
                <a:gd name="connsiteY12" fmla="*/ 0 h 1655379"/>
                <a:gd name="connsiteX13" fmla="*/ 15766 w 220717"/>
                <a:gd name="connsiteY13" fmla="*/ 78827 h 1655379"/>
                <a:gd name="connsiteX14" fmla="*/ 47297 w 220717"/>
                <a:gd name="connsiteY14" fmla="*/ 126124 h 1655379"/>
                <a:gd name="connsiteX0" fmla="*/ 31531 w 204951"/>
                <a:gd name="connsiteY0" fmla="*/ 126124 h 1655379"/>
                <a:gd name="connsiteX1" fmla="*/ 88543 w 204951"/>
                <a:gd name="connsiteY1" fmla="*/ 842500 h 1655379"/>
                <a:gd name="connsiteX2" fmla="*/ 47296 w 204951"/>
                <a:gd name="connsiteY2" fmla="*/ 1513489 h 1655379"/>
                <a:gd name="connsiteX3" fmla="*/ 94593 w 204951"/>
                <a:gd name="connsiteY3" fmla="*/ 1655379 h 1655379"/>
                <a:gd name="connsiteX4" fmla="*/ 126124 w 204951"/>
                <a:gd name="connsiteY4" fmla="*/ 1655379 h 1655379"/>
                <a:gd name="connsiteX5" fmla="*/ 173420 w 204951"/>
                <a:gd name="connsiteY5" fmla="*/ 1418896 h 1655379"/>
                <a:gd name="connsiteX6" fmla="*/ 204951 w 204951"/>
                <a:gd name="connsiteY6" fmla="*/ 867103 h 1655379"/>
                <a:gd name="connsiteX7" fmla="*/ 126124 w 204951"/>
                <a:gd name="connsiteY7" fmla="*/ 141889 h 1655379"/>
                <a:gd name="connsiteX8" fmla="*/ 110358 w 204951"/>
                <a:gd name="connsiteY8" fmla="*/ 31531 h 1655379"/>
                <a:gd name="connsiteX9" fmla="*/ 78827 w 204951"/>
                <a:gd name="connsiteY9" fmla="*/ 47296 h 1655379"/>
                <a:gd name="connsiteX10" fmla="*/ 47296 w 204951"/>
                <a:gd name="connsiteY10" fmla="*/ 47296 h 1655379"/>
                <a:gd name="connsiteX11" fmla="*/ 15765 w 204951"/>
                <a:gd name="connsiteY11" fmla="*/ 0 h 1655379"/>
                <a:gd name="connsiteX12" fmla="*/ 15765 w 204951"/>
                <a:gd name="connsiteY12" fmla="*/ 0 h 1655379"/>
                <a:gd name="connsiteX13" fmla="*/ 0 w 204951"/>
                <a:gd name="connsiteY13" fmla="*/ 78827 h 1655379"/>
                <a:gd name="connsiteX14" fmla="*/ 31531 w 204951"/>
                <a:gd name="connsiteY14" fmla="*/ 126124 h 1655379"/>
                <a:gd name="connsiteX0" fmla="*/ 15766 w 189186"/>
                <a:gd name="connsiteY0" fmla="*/ 126124 h 1655379"/>
                <a:gd name="connsiteX1" fmla="*/ 72778 w 189186"/>
                <a:gd name="connsiteY1" fmla="*/ 842500 h 1655379"/>
                <a:gd name="connsiteX2" fmla="*/ 31531 w 189186"/>
                <a:gd name="connsiteY2" fmla="*/ 1513489 h 1655379"/>
                <a:gd name="connsiteX3" fmla="*/ 78828 w 189186"/>
                <a:gd name="connsiteY3" fmla="*/ 1655379 h 1655379"/>
                <a:gd name="connsiteX4" fmla="*/ 110359 w 189186"/>
                <a:gd name="connsiteY4" fmla="*/ 1655379 h 1655379"/>
                <a:gd name="connsiteX5" fmla="*/ 157655 w 189186"/>
                <a:gd name="connsiteY5" fmla="*/ 1418896 h 1655379"/>
                <a:gd name="connsiteX6" fmla="*/ 189186 w 189186"/>
                <a:gd name="connsiteY6" fmla="*/ 867103 h 1655379"/>
                <a:gd name="connsiteX7" fmla="*/ 110359 w 189186"/>
                <a:gd name="connsiteY7" fmla="*/ 141889 h 1655379"/>
                <a:gd name="connsiteX8" fmla="*/ 94593 w 189186"/>
                <a:gd name="connsiteY8" fmla="*/ 31531 h 1655379"/>
                <a:gd name="connsiteX9" fmla="*/ 63062 w 189186"/>
                <a:gd name="connsiteY9" fmla="*/ 47296 h 1655379"/>
                <a:gd name="connsiteX10" fmla="*/ 31531 w 189186"/>
                <a:gd name="connsiteY10" fmla="*/ 47296 h 1655379"/>
                <a:gd name="connsiteX11" fmla="*/ 0 w 189186"/>
                <a:gd name="connsiteY11" fmla="*/ 0 h 1655379"/>
                <a:gd name="connsiteX12" fmla="*/ 0 w 189186"/>
                <a:gd name="connsiteY12" fmla="*/ 0 h 1655379"/>
                <a:gd name="connsiteX13" fmla="*/ 15766 w 189186"/>
                <a:gd name="connsiteY13" fmla="*/ 126124 h 1655379"/>
                <a:gd name="connsiteX0" fmla="*/ 15766 w 189186"/>
                <a:gd name="connsiteY0" fmla="*/ 126124 h 1655379"/>
                <a:gd name="connsiteX1" fmla="*/ 72778 w 189186"/>
                <a:gd name="connsiteY1" fmla="*/ 842500 h 1655379"/>
                <a:gd name="connsiteX2" fmla="*/ 31531 w 189186"/>
                <a:gd name="connsiteY2" fmla="*/ 1513489 h 1655379"/>
                <a:gd name="connsiteX3" fmla="*/ 78828 w 189186"/>
                <a:gd name="connsiteY3" fmla="*/ 1655379 h 1655379"/>
                <a:gd name="connsiteX4" fmla="*/ 110359 w 189186"/>
                <a:gd name="connsiteY4" fmla="*/ 1655379 h 1655379"/>
                <a:gd name="connsiteX5" fmla="*/ 157655 w 189186"/>
                <a:gd name="connsiteY5" fmla="*/ 1418896 h 1655379"/>
                <a:gd name="connsiteX6" fmla="*/ 189186 w 189186"/>
                <a:gd name="connsiteY6" fmla="*/ 867103 h 1655379"/>
                <a:gd name="connsiteX7" fmla="*/ 110359 w 189186"/>
                <a:gd name="connsiteY7" fmla="*/ 141889 h 1655379"/>
                <a:gd name="connsiteX8" fmla="*/ 94593 w 189186"/>
                <a:gd name="connsiteY8" fmla="*/ 31531 h 1655379"/>
                <a:gd name="connsiteX9" fmla="*/ 63062 w 189186"/>
                <a:gd name="connsiteY9" fmla="*/ 47296 h 1655379"/>
                <a:gd name="connsiteX10" fmla="*/ 31531 w 189186"/>
                <a:gd name="connsiteY10" fmla="*/ 47296 h 1655379"/>
                <a:gd name="connsiteX11" fmla="*/ 0 w 189186"/>
                <a:gd name="connsiteY11" fmla="*/ 0 h 1655379"/>
                <a:gd name="connsiteX12" fmla="*/ 88431 w 189186"/>
                <a:gd name="connsiteY12" fmla="*/ 107831 h 1655379"/>
                <a:gd name="connsiteX0" fmla="*/ 15766 w 189186"/>
                <a:gd name="connsiteY0" fmla="*/ 126124 h 1655379"/>
                <a:gd name="connsiteX1" fmla="*/ 72778 w 189186"/>
                <a:gd name="connsiteY1" fmla="*/ 842500 h 1655379"/>
                <a:gd name="connsiteX2" fmla="*/ 31531 w 189186"/>
                <a:gd name="connsiteY2" fmla="*/ 1513489 h 1655379"/>
                <a:gd name="connsiteX3" fmla="*/ 78828 w 189186"/>
                <a:gd name="connsiteY3" fmla="*/ 1655379 h 1655379"/>
                <a:gd name="connsiteX4" fmla="*/ 110359 w 189186"/>
                <a:gd name="connsiteY4" fmla="*/ 1655379 h 1655379"/>
                <a:gd name="connsiteX5" fmla="*/ 157655 w 189186"/>
                <a:gd name="connsiteY5" fmla="*/ 1418896 h 1655379"/>
                <a:gd name="connsiteX6" fmla="*/ 189186 w 189186"/>
                <a:gd name="connsiteY6" fmla="*/ 867103 h 1655379"/>
                <a:gd name="connsiteX7" fmla="*/ 110359 w 189186"/>
                <a:gd name="connsiteY7" fmla="*/ 141889 h 1655379"/>
                <a:gd name="connsiteX8" fmla="*/ 94593 w 189186"/>
                <a:gd name="connsiteY8" fmla="*/ 31531 h 1655379"/>
                <a:gd name="connsiteX9" fmla="*/ 63062 w 189186"/>
                <a:gd name="connsiteY9" fmla="*/ 47296 h 1655379"/>
                <a:gd name="connsiteX10" fmla="*/ 31531 w 189186"/>
                <a:gd name="connsiteY10" fmla="*/ 47296 h 1655379"/>
                <a:gd name="connsiteX11" fmla="*/ 0 w 189186"/>
                <a:gd name="connsiteY11" fmla="*/ 0 h 1655379"/>
                <a:gd name="connsiteX0" fmla="*/ 0 w 173420"/>
                <a:gd name="connsiteY0" fmla="*/ 94593 h 1623848"/>
                <a:gd name="connsiteX1" fmla="*/ 57012 w 173420"/>
                <a:gd name="connsiteY1" fmla="*/ 810969 h 1623848"/>
                <a:gd name="connsiteX2" fmla="*/ 15765 w 173420"/>
                <a:gd name="connsiteY2" fmla="*/ 1481958 h 1623848"/>
                <a:gd name="connsiteX3" fmla="*/ 63062 w 173420"/>
                <a:gd name="connsiteY3" fmla="*/ 1623848 h 1623848"/>
                <a:gd name="connsiteX4" fmla="*/ 94593 w 173420"/>
                <a:gd name="connsiteY4" fmla="*/ 1623848 h 1623848"/>
                <a:gd name="connsiteX5" fmla="*/ 141889 w 173420"/>
                <a:gd name="connsiteY5" fmla="*/ 1387365 h 1623848"/>
                <a:gd name="connsiteX6" fmla="*/ 173420 w 173420"/>
                <a:gd name="connsiteY6" fmla="*/ 835572 h 1623848"/>
                <a:gd name="connsiteX7" fmla="*/ 94593 w 173420"/>
                <a:gd name="connsiteY7" fmla="*/ 110358 h 1623848"/>
                <a:gd name="connsiteX8" fmla="*/ 78827 w 173420"/>
                <a:gd name="connsiteY8" fmla="*/ 0 h 1623848"/>
                <a:gd name="connsiteX9" fmla="*/ 47296 w 173420"/>
                <a:gd name="connsiteY9" fmla="*/ 15765 h 1623848"/>
                <a:gd name="connsiteX10" fmla="*/ 15765 w 173420"/>
                <a:gd name="connsiteY10" fmla="*/ 15765 h 1623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3420" h="1623848">
                  <a:moveTo>
                    <a:pt x="0" y="94593"/>
                  </a:moveTo>
                  <a:lnTo>
                    <a:pt x="57012" y="810969"/>
                  </a:lnTo>
                  <a:lnTo>
                    <a:pt x="15765" y="1481958"/>
                  </a:lnTo>
                  <a:lnTo>
                    <a:pt x="63062" y="1623848"/>
                  </a:lnTo>
                  <a:lnTo>
                    <a:pt x="94593" y="1623848"/>
                  </a:lnTo>
                  <a:lnTo>
                    <a:pt x="141889" y="1387365"/>
                  </a:lnTo>
                  <a:lnTo>
                    <a:pt x="173420" y="835572"/>
                  </a:lnTo>
                  <a:lnTo>
                    <a:pt x="94593" y="110358"/>
                  </a:lnTo>
                  <a:lnTo>
                    <a:pt x="78827" y="0"/>
                  </a:lnTo>
                  <a:lnTo>
                    <a:pt x="47296" y="15765"/>
                  </a:lnTo>
                  <a:lnTo>
                    <a:pt x="15765" y="15765"/>
                  </a:lnTo>
                </a:path>
              </a:pathLst>
            </a:custGeom>
            <a:solidFill>
              <a:srgbClr val="D6FF61"/>
            </a:solidFill>
            <a:ln w="6350">
              <a:solidFill>
                <a:srgbClr val="FCE8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2" name="任意多边形 81"/>
            <p:cNvSpPr/>
            <p:nvPr/>
          </p:nvSpPr>
          <p:spPr>
            <a:xfrm rot="20205132" flipH="1">
              <a:off x="390800" y="1645191"/>
              <a:ext cx="1864557" cy="1624669"/>
            </a:xfrm>
            <a:custGeom>
              <a:avLst/>
              <a:gdLst>
                <a:gd name="connsiteX0" fmla="*/ 0 w 189186"/>
                <a:gd name="connsiteY0" fmla="*/ 488731 h 488731"/>
                <a:gd name="connsiteX1" fmla="*/ 63062 w 189186"/>
                <a:gd name="connsiteY1" fmla="*/ 220717 h 488731"/>
                <a:gd name="connsiteX2" fmla="*/ 189186 w 189186"/>
                <a:gd name="connsiteY2" fmla="*/ 0 h 488731"/>
                <a:gd name="connsiteX3" fmla="*/ 189186 w 189186"/>
                <a:gd name="connsiteY3" fmla="*/ 0 h 488731"/>
                <a:gd name="connsiteX4" fmla="*/ 189186 w 189186"/>
                <a:gd name="connsiteY4" fmla="*/ 0 h 488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186" h="488731">
                  <a:moveTo>
                    <a:pt x="0" y="488731"/>
                  </a:moveTo>
                  <a:cubicBezTo>
                    <a:pt x="15765" y="395451"/>
                    <a:pt x="31531" y="302172"/>
                    <a:pt x="63062" y="220717"/>
                  </a:cubicBezTo>
                  <a:cubicBezTo>
                    <a:pt x="94593" y="139262"/>
                    <a:pt x="189186" y="0"/>
                    <a:pt x="189186" y="0"/>
                  </a:cubicBezTo>
                  <a:lnTo>
                    <a:pt x="189186" y="0"/>
                  </a:lnTo>
                  <a:lnTo>
                    <a:pt x="189186" y="0"/>
                  </a:lnTo>
                </a:path>
              </a:pathLst>
            </a:custGeom>
            <a:grpFill/>
            <a:ln>
              <a:solidFill>
                <a:srgbClr val="D6FF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3" name="任意多边形 82"/>
            <p:cNvSpPr/>
            <p:nvPr/>
          </p:nvSpPr>
          <p:spPr>
            <a:xfrm rot="18936395" flipH="1">
              <a:off x="1432525" y="2089679"/>
              <a:ext cx="716842" cy="1120270"/>
            </a:xfrm>
            <a:custGeom>
              <a:avLst/>
              <a:gdLst>
                <a:gd name="connsiteX0" fmla="*/ 0 w 189186"/>
                <a:gd name="connsiteY0" fmla="*/ 488731 h 488731"/>
                <a:gd name="connsiteX1" fmla="*/ 63062 w 189186"/>
                <a:gd name="connsiteY1" fmla="*/ 220717 h 488731"/>
                <a:gd name="connsiteX2" fmla="*/ 189186 w 189186"/>
                <a:gd name="connsiteY2" fmla="*/ 0 h 488731"/>
                <a:gd name="connsiteX3" fmla="*/ 189186 w 189186"/>
                <a:gd name="connsiteY3" fmla="*/ 0 h 488731"/>
                <a:gd name="connsiteX4" fmla="*/ 189186 w 189186"/>
                <a:gd name="connsiteY4" fmla="*/ 0 h 488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186" h="488731">
                  <a:moveTo>
                    <a:pt x="0" y="488731"/>
                  </a:moveTo>
                  <a:cubicBezTo>
                    <a:pt x="15765" y="395451"/>
                    <a:pt x="31531" y="302172"/>
                    <a:pt x="63062" y="220717"/>
                  </a:cubicBezTo>
                  <a:cubicBezTo>
                    <a:pt x="94593" y="139262"/>
                    <a:pt x="189186" y="0"/>
                    <a:pt x="189186" y="0"/>
                  </a:cubicBezTo>
                  <a:lnTo>
                    <a:pt x="189186" y="0"/>
                  </a:lnTo>
                  <a:lnTo>
                    <a:pt x="189186" y="0"/>
                  </a:lnTo>
                </a:path>
              </a:pathLst>
            </a:custGeom>
            <a:grpFill/>
            <a:ln w="3175">
              <a:solidFill>
                <a:srgbClr val="D6FF6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08 -0.00123 0.00434 -0.00216 -0.00591 -0.01295 C -0.01615 -0.02374 -0.04653 -0.05764 -0.06181 -0.06504 C -0.07709 -0.07244 -0.08438 -0.04685 -0.09705 -0.05734 C -0.10972 -0.06782 -0.12466 -0.11498 -0.1382 -0.12793 C -0.15174 -0.14087 -0.16407 -0.11097 -0.17795 -0.13563 C -0.19184 -0.1603 -0.20434 -0.25216 -0.22205 -0.27713 C -0.23976 -0.30148 -0.2665 -0.25801 -0.28386 -0.28452 C -0.30122 -0.31103 -0.30417 -0.40968 -0.32639 -0.43588 C -0.34861 -0.46208 -0.39618 -0.418 -0.41771 -0.44112 C -0.43924 -0.46424 -0.43525 -0.55518 -0.45591 -0.57429 C -0.47657 -0.59371 -0.51719 -0.54223 -0.54115 -0.5561 C -0.56511 -0.56997 -0.57917 -0.65351 -0.6 -0.65783 C -0.62084 -0.66214 -0.64879 -0.57275 -0.66615 -0.58261 C -0.68351 -0.59217 -0.69115 -0.7016 -0.70434 -0.71794 C -0.71754 -0.73428 -0.73316 -0.67201 -0.74549 -0.68126 C -0.75782 -0.6905 -0.76476 -0.75616 -0.77795 -0.77281 C -0.79115 -0.78946 -0.81597 -0.76819 -0.825 -0.78052 C -0.83403 -0.79285 -0.82986 -0.836 -0.83229 -0.84587 " pathEditMode="relative" ptsTypes="aaaaaaaaaaaaaaaaaaA">
                                      <p:cBhvr>
                                        <p:cTn id="12" dur="5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08 -0.00123 0.00434 -0.00216 -0.00591 -0.01295 C -0.01615 -0.02374 -0.04653 -0.05764 -0.06181 -0.06504 C -0.07709 -0.07244 -0.08438 -0.04685 -0.09705 -0.05734 C -0.10972 -0.06782 -0.12466 -0.11498 -0.1382 -0.12793 C -0.15174 -0.14087 -0.16407 -0.11097 -0.17795 -0.13563 C -0.19184 -0.1603 -0.20434 -0.25216 -0.22205 -0.27713 C -0.23976 -0.30148 -0.2665 -0.25801 -0.28386 -0.28452 C -0.30122 -0.31103 -0.30417 -0.40968 -0.32639 -0.43588 C -0.34861 -0.46208 -0.39618 -0.418 -0.41771 -0.44112 C -0.43924 -0.46424 -0.43525 -0.55518 -0.45591 -0.57429 C -0.47657 -0.59371 -0.51719 -0.54223 -0.54115 -0.5561 C -0.56511 -0.56997 -0.57917 -0.65351 -0.6 -0.65783 C -0.62084 -0.66214 -0.64879 -0.57275 -0.66615 -0.58261 C -0.68351 -0.59217 -0.69115 -0.7016 -0.70434 -0.71794 C -0.71754 -0.73428 -0.73316 -0.67201 -0.74549 -0.68126 C -0.75782 -0.6905 -0.76476 -0.75616 -0.77795 -0.77281 C -0.79115 -0.78946 -0.81597 -0.76819 -0.825 -0.78052 C -0.83403 -0.79285 -0.82986 -0.836 -0.83229 -0.84587 " pathEditMode="relative" ptsTypes="aaaaaaaaaaaaaaaaaaA">
                                      <p:cBhvr>
                                        <p:cTn id="14" dur="5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208 -0.00123 0.00434 -0.00216 -0.00591 -0.01295 C -0.01615 -0.02374 -0.04653 -0.05764 -0.06181 -0.06504 C -0.07709 -0.07244 -0.08438 -0.04685 -0.09705 -0.05734 C -0.10972 -0.06782 -0.12466 -0.11498 -0.1382 -0.12793 C -0.15174 -0.14087 -0.16407 -0.11097 -0.17795 -0.13563 C -0.19184 -0.1603 -0.20434 -0.25216 -0.22205 -0.27713 C -0.23976 -0.30148 -0.2665 -0.25801 -0.28386 -0.28452 C -0.30122 -0.31103 -0.30417 -0.40968 -0.32639 -0.43588 C -0.34861 -0.46208 -0.39618 -0.418 -0.41771 -0.44112 C -0.43924 -0.46424 -0.43525 -0.55518 -0.45591 -0.57429 C -0.47657 -0.59371 -0.51719 -0.54223 -0.54115 -0.5561 C -0.56511 -0.56997 -0.57917 -0.65351 -0.6 -0.65783 C -0.62084 -0.66214 -0.64879 -0.57275 -0.66615 -0.58261 C -0.68351 -0.59217 -0.69115 -0.7016 -0.70434 -0.71794 C -0.71754 -0.73428 -0.73316 -0.67201 -0.74549 -0.68126 C -0.75782 -0.6905 -0.76476 -0.75616 -0.77795 -0.77281 C -0.79115 -0.78946 -0.81597 -0.76819 -0.825 -0.78052 C -0.83403 -0.79285 -0.82986 -0.836 -0.83229 -0.84587 " pathEditMode="relative" ptsTypes="aaaaaaaaaaaaaaaaaaA">
                                      <p:cBhvr>
                                        <p:cTn id="16" dur="5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50" fill="hold"/>
                                        <p:tgtEl>
                                          <p:spTgt spid="7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50" fill="hold"/>
                                        <p:tgtEl>
                                          <p:spTgt spid="7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repeatCount="indefinite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50" fill="hold"/>
                                        <p:tgtEl>
                                          <p:spTgt spid="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3500" dirty="0" smtClean="0"/>
              <a:t>讨论：你们认为社工能给人带来哪些帮助？</a:t>
            </a:r>
            <a:endParaRPr lang="zh-CN" altLang="en-US" sz="3500" dirty="0"/>
          </a:p>
        </p:txBody>
      </p:sp>
      <p:pic>
        <p:nvPicPr>
          <p:cNvPr id="1028" name="Picture 4" descr="http://info.msn.com.cn/images/star/2010/12/28/1279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51" y="2276872"/>
            <a:ext cx="2200935" cy="310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7" descr="http://t12.baidu.com/it/u=1756232408,370014921&amp;fm=23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AutoShape 9" descr="http://t12.baidu.com/it/u=1756232408,370014921&amp;fm=23&amp;gp=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AutoShape 11" descr="http://t12.baidu.com/it/u=1756232408,370014921&amp;fm=23&amp;gp=0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9263"/>
          <a:stretch/>
        </p:blipFill>
        <p:spPr bwMode="auto">
          <a:xfrm>
            <a:off x="3347863" y="2276873"/>
            <a:ext cx="2207850" cy="310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543" y="2276873"/>
            <a:ext cx="2323606" cy="3111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9431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2"/>
          <p:cNvSpPr txBox="1">
            <a:spLocks/>
          </p:cNvSpPr>
          <p:nvPr/>
        </p:nvSpPr>
        <p:spPr bwMode="auto">
          <a:xfrm>
            <a:off x="490084" y="313354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+mj-ea"/>
                <a:cs typeface="华文新魏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  <a:ea typeface="华文新魏"/>
                <a:cs typeface="华文新魏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  <a:ea typeface="华文新魏"/>
                <a:cs typeface="华文新魏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  <a:ea typeface="华文新魏"/>
                <a:cs typeface="华文新魏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  <a:ea typeface="华文新魏"/>
                <a:cs typeface="华文新魏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altLang="zh-CN" sz="3600" dirty="0"/>
              <a:t>1.1</a:t>
            </a:r>
            <a:r>
              <a:rPr lang="zh-CN" altLang="en-US" sz="3600" dirty="0"/>
              <a:t>社会工作 的内涵</a:t>
            </a:r>
            <a:endParaRPr lang="en-US" altLang="zh-CN" sz="3600" dirty="0"/>
          </a:p>
          <a:p>
            <a:r>
              <a:rPr lang="en-US" altLang="zh-CN" sz="3600" dirty="0"/>
              <a:t>1.1.3 </a:t>
            </a:r>
            <a:r>
              <a:rPr lang="zh-CN" altLang="en-US" sz="3600" dirty="0"/>
              <a:t>社会工作的</a:t>
            </a:r>
            <a:r>
              <a:rPr lang="zh-CN" altLang="en-US" sz="3600" dirty="0" smtClean="0"/>
              <a:t>功能（目标的具体化）</a:t>
            </a:r>
            <a:endParaRPr lang="zh-CN" altLang="en-US" sz="3600" dirty="0"/>
          </a:p>
        </p:txBody>
      </p:sp>
      <p:pic>
        <p:nvPicPr>
          <p:cNvPr id="9" name="Picture 4" descr="http://info.msn.com.cn/images/star/2010/12/28/1279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51" y="2276872"/>
            <a:ext cx="2200935" cy="310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9263"/>
          <a:stretch/>
        </p:blipFill>
        <p:spPr bwMode="auto">
          <a:xfrm>
            <a:off x="3347863" y="2276873"/>
            <a:ext cx="2207850" cy="310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543" y="2276873"/>
            <a:ext cx="2323606" cy="3111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内容占位符 1"/>
          <p:cNvSpPr>
            <a:spLocks noGrp="1"/>
          </p:cNvSpPr>
          <p:nvPr>
            <p:ph idx="1"/>
          </p:nvPr>
        </p:nvSpPr>
        <p:spPr>
          <a:xfrm>
            <a:off x="0" y="5445224"/>
            <a:ext cx="8496149" cy="1618158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1.</a:t>
            </a:r>
            <a:r>
              <a:rPr lang="zh-CN" altLang="en-US" dirty="0"/>
              <a:t> </a:t>
            </a:r>
            <a:r>
              <a:rPr lang="zh-CN" altLang="en-US" dirty="0" smtClean="0"/>
              <a:t>        能力</a:t>
            </a:r>
            <a:r>
              <a:rPr lang="zh-CN" altLang="en-US" dirty="0"/>
              <a:t>提升　</a:t>
            </a:r>
            <a:r>
              <a:rPr lang="zh-CN" altLang="en-US" dirty="0" smtClean="0"/>
              <a:t>                责任</a:t>
            </a:r>
            <a:r>
              <a:rPr lang="zh-CN" altLang="en-US" dirty="0"/>
              <a:t>意识激发　　　　</a:t>
            </a:r>
            <a:r>
              <a:rPr lang="zh-CN" altLang="en-US" dirty="0" smtClean="0"/>
              <a:t>  </a:t>
            </a:r>
            <a:r>
              <a:rPr lang="zh-CN" altLang="en-US" dirty="0"/>
              <a:t>物质性帮助</a:t>
            </a:r>
          </a:p>
          <a:p>
            <a:pPr marL="0" indent="0">
              <a:buNone/>
            </a:pPr>
            <a:r>
              <a:rPr lang="en-US" altLang="zh-CN" dirty="0" smtClean="0"/>
              <a:t>2.</a:t>
            </a:r>
            <a:r>
              <a:rPr lang="zh-CN" altLang="en-US" dirty="0" smtClean="0"/>
              <a:t>        推进公正 </a:t>
            </a:r>
            <a:r>
              <a:rPr lang="zh-CN" altLang="en-US" dirty="0"/>
              <a:t>　　</a:t>
            </a:r>
            <a:r>
              <a:rPr lang="zh-CN" altLang="en-US" dirty="0" smtClean="0"/>
              <a:t>               促进文明　　　 　　　分配资源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 smtClean="0"/>
              <a:t>3.</a:t>
            </a:r>
            <a:r>
              <a:rPr lang="zh-CN" altLang="en-US" dirty="0"/>
              <a:t> </a:t>
            </a:r>
            <a:r>
              <a:rPr lang="zh-CN" altLang="en-US" dirty="0" smtClean="0"/>
              <a:t>               强化服务提供者（社工人员）的综合素质</a:t>
            </a:r>
          </a:p>
          <a:p>
            <a:endParaRPr lang="zh-CN" altLang="en-US" dirty="0"/>
          </a:p>
        </p:txBody>
      </p:sp>
      <p:pic>
        <p:nvPicPr>
          <p:cNvPr id="13" name="Picture 15" descr="http://www.gz.gov.cn/publicfiles/business/htmlfiles/gzsmzj/cmsmedia/image/2012/8/img6656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019" y="2276872"/>
            <a:ext cx="4662729" cy="3111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0213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内容占位符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1660508"/>
              </p:ext>
            </p:extLst>
          </p:nvPr>
        </p:nvGraphicFramePr>
        <p:xfrm>
          <a:off x="323528" y="2492896"/>
          <a:ext cx="8568952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小</a:t>
            </a:r>
            <a:r>
              <a:rPr lang="zh-CN" altLang="en-US" smtClean="0"/>
              <a:t>结：社会工作</a:t>
            </a:r>
            <a:r>
              <a:rPr lang="zh-CN" altLang="en-US" dirty="0" smtClean="0"/>
              <a:t>的</a:t>
            </a:r>
            <a:r>
              <a:rPr lang="zh-CN" altLang="en-US" dirty="0"/>
              <a:t>内涵</a:t>
            </a:r>
          </a:p>
        </p:txBody>
      </p:sp>
    </p:spTree>
    <p:extLst>
      <p:ext uri="{BB962C8B-B14F-4D97-AF65-F5344CB8AC3E}">
        <p14:creationId xmlns:p14="http://schemas.microsoft.com/office/powerpoint/2010/main" val="3040221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EDD6BA9-1C2D-4B1B-9902-8961A0D759C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graphicEl>
                                              <a:dgm id="{DEDD6BA9-1C2D-4B1B-9902-8961A0D759C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8FB3729-F27A-44B8-A743-513E89486D1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graphicEl>
                                              <a:dgm id="{E8FB3729-F27A-44B8-A743-513E89486D1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69A394C4-85BC-4A88-9B7A-DF48A5CB8CB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graphicEl>
                                              <a:dgm id="{69A394C4-85BC-4A88-9B7A-DF48A5CB8CB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C3389C3A-FF08-4536-BA50-750312977FA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graphicEl>
                                              <a:dgm id="{C3389C3A-FF08-4536-BA50-750312977FA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EC8B87EE-9339-4038-8FFE-8B48EDAD6E5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graphicEl>
                                              <a:dgm id="{EC8B87EE-9339-4038-8FFE-8B48EDAD6E5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Sub>
          <a:bldDgm bld="one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9042561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本节课程的内容概要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361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087563"/>
            <a:ext cx="2212975" cy="393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z="4000" dirty="0" smtClean="0"/>
              <a:t>你认为以下谁的工作算“社会工作”？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2087563"/>
            <a:ext cx="2501900" cy="393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2087563"/>
            <a:ext cx="36004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095001"/>
            <a:ext cx="2347447" cy="397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http://pic.66wz.com/0/00/81/55/815564_96536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35513" y="2087563"/>
            <a:ext cx="40068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 txBox="1">
            <a:spLocks/>
          </p:cNvSpPr>
          <p:nvPr/>
        </p:nvSpPr>
        <p:spPr>
          <a:xfrm>
            <a:off x="512763" y="450850"/>
            <a:ext cx="8229600" cy="1252538"/>
          </a:xfrm>
          <a:prstGeom prst="rect">
            <a:avLst/>
          </a:prstGeom>
        </p:spPr>
        <p:txBody>
          <a:bodyPr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zh-CN" altLang="en-US" dirty="0" smtClean="0"/>
              <a:t>形形色色的“社会工作”定义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087563"/>
            <a:ext cx="2212975" cy="393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2087563"/>
            <a:ext cx="2501900" cy="393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2087563"/>
            <a:ext cx="36004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19163" y="5210175"/>
            <a:ext cx="81168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>
                <a:latin typeface="Candara" pitchFamily="34" charset="0"/>
                <a:ea typeface="华文楷体"/>
              </a:rPr>
              <a:t>一切公益工作都是社工                      一切负责民生的政府工作都是社工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55613" y="6165850"/>
            <a:ext cx="84375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>
                <a:latin typeface="Candara" pitchFamily="34" charset="0"/>
                <a:ea typeface="华文楷体"/>
              </a:rPr>
              <a:t> </a:t>
            </a:r>
            <a:r>
              <a:rPr lang="zh-CN" altLang="en-US">
                <a:latin typeface="Candara" pitchFamily="34" charset="0"/>
                <a:ea typeface="华文楷体"/>
              </a:rPr>
              <a:t>在社会上工作就是社工      社工</a:t>
            </a:r>
            <a:r>
              <a:rPr lang="en-US" altLang="zh-CN">
                <a:latin typeface="Candara" pitchFamily="34" charset="0"/>
                <a:ea typeface="华文楷体"/>
              </a:rPr>
              <a:t>=</a:t>
            </a:r>
            <a:r>
              <a:rPr lang="zh-CN" altLang="en-US">
                <a:latin typeface="Candara" pitchFamily="34" charset="0"/>
                <a:ea typeface="华文楷体"/>
              </a:rPr>
              <a:t>居委（村委）工作　   社工教育也是广义社会工作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095001"/>
            <a:ext cx="2347447" cy="397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http://pic.66wz.com/0/00/81/55/815564_96536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35513" y="2087563"/>
            <a:ext cx="40068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44007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8" grpId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871538" y="2492375"/>
            <a:ext cx="7408862" cy="4105275"/>
          </a:xfrm>
        </p:spPr>
        <p:txBody>
          <a:bodyPr rtlCol="0">
            <a:normAutofit lnSpcReduction="10000"/>
          </a:bodyPr>
          <a:lstStyle/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zh-CN" altLang="en-US" dirty="0" smtClean="0">
                <a:cs typeface="+mn-cs"/>
              </a:rPr>
              <a:t>　　朱某生活在普通家庭，中专毕业后在父亲朋友公司帮忙，之后一直无业，花掉不少时间金钱。</a:t>
            </a:r>
            <a:endParaRPr lang="en-US" altLang="zh-CN" dirty="0" smtClean="0">
              <a:cs typeface="+mn-cs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zh-CN" altLang="en-US" dirty="0">
                <a:cs typeface="+mn-cs"/>
              </a:rPr>
              <a:t>　</a:t>
            </a:r>
            <a:r>
              <a:rPr lang="zh-CN" altLang="en-US" dirty="0" smtClean="0">
                <a:cs typeface="+mn-cs"/>
              </a:rPr>
              <a:t>　由于长时间不写字，朱某在填培训表时许多字都不会，或者写错别字。他对自己也很自卑，认为长辈们对自己评价不好，这辈子也就这样了。他很内向，只与网吧的朋友熟悉，沟通能力差，有深造的愿望（如再读个文凭），但英文差又没有足够学习动力；想工作，又要求高工资；最终只是安于现状。</a:t>
            </a:r>
            <a:endParaRPr lang="en-US" altLang="zh-CN" dirty="0" smtClean="0">
              <a:cs typeface="+mn-cs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zh-CN" altLang="en-US" dirty="0">
                <a:cs typeface="+mn-cs"/>
              </a:rPr>
              <a:t>　</a:t>
            </a:r>
            <a:r>
              <a:rPr lang="zh-CN" altLang="en-US" dirty="0" smtClean="0">
                <a:cs typeface="+mn-cs"/>
              </a:rPr>
              <a:t>　朱某父亲在职，母亲已退休，家庭经济一般；父母常去打麻将，对他很放任。有时虽觉得他有问题，却又不知道该怎么办。</a:t>
            </a:r>
            <a:endParaRPr lang="en-US" altLang="zh-CN" dirty="0" smtClean="0">
              <a:cs typeface="+mn-cs"/>
            </a:endParaRP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zh-CN" altLang="en-US" dirty="0">
              <a:cs typeface="+mn-cs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dirty="0"/>
              <a:t>案例分析：不同的工作者</a:t>
            </a:r>
            <a:r>
              <a:rPr lang="en-US" altLang="zh-CN" dirty="0"/>
              <a:t/>
            </a:r>
            <a:br>
              <a:rPr lang="en-US" altLang="zh-CN" dirty="0"/>
            </a:br>
            <a:r>
              <a:rPr lang="zh-CN" altLang="en-US" dirty="0"/>
              <a:t>如何</a:t>
            </a:r>
            <a:r>
              <a:rPr lang="zh-CN" altLang="en-US" dirty="0" smtClean="0"/>
              <a:t>解决同样的问题</a:t>
            </a:r>
            <a:r>
              <a:rPr lang="zh-CN" altLang="en-US" dirty="0"/>
              <a:t>？</a:t>
            </a:r>
            <a:endParaRPr lang="zh-CN" altLang="en-US" dirty="0">
              <a:cs typeface="+mj-cs"/>
            </a:endParaRPr>
          </a:p>
        </p:txBody>
      </p:sp>
      <p:sp>
        <p:nvSpPr>
          <p:cNvPr id="15363" name="Freeform 8"/>
          <p:cNvSpPr>
            <a:spLocks/>
          </p:cNvSpPr>
          <p:nvPr/>
        </p:nvSpPr>
        <p:spPr bwMode="auto">
          <a:xfrm rot="-1696725" flipH="1" flipV="1">
            <a:off x="-274638" y="-1001713"/>
            <a:ext cx="119063" cy="173038"/>
          </a:xfrm>
          <a:custGeom>
            <a:avLst/>
            <a:gdLst>
              <a:gd name="T0" fmla="*/ 25176 w 1083"/>
              <a:gd name="T1" fmla="*/ 23887 h 594"/>
              <a:gd name="T2" fmla="*/ 58377 w 1083"/>
              <a:gd name="T3" fmla="*/ 0 h 594"/>
              <a:gd name="T4" fmla="*/ 76407 w 1083"/>
              <a:gd name="T5" fmla="*/ 2622 h 594"/>
              <a:gd name="T6" fmla="*/ 109498 w 1083"/>
              <a:gd name="T7" fmla="*/ 47775 h 594"/>
              <a:gd name="T8" fmla="*/ 118513 w 1083"/>
              <a:gd name="T9" fmla="*/ 111863 h 594"/>
              <a:gd name="T10" fmla="*/ 108509 w 1083"/>
              <a:gd name="T11" fmla="*/ 154394 h 594"/>
              <a:gd name="T12" fmla="*/ 86521 w 1083"/>
              <a:gd name="T13" fmla="*/ 173038 h 594"/>
              <a:gd name="T14" fmla="*/ 61345 w 1083"/>
              <a:gd name="T15" fmla="*/ 151772 h 594"/>
              <a:gd name="T16" fmla="*/ 48153 w 1083"/>
              <a:gd name="T17" fmla="*/ 125263 h 594"/>
              <a:gd name="T18" fmla="*/ 35180 w 1083"/>
              <a:gd name="T19" fmla="*/ 90597 h 594"/>
              <a:gd name="T20" fmla="*/ 21108 w 1083"/>
              <a:gd name="T21" fmla="*/ 42531 h 594"/>
              <a:gd name="T22" fmla="*/ 8135 w 1083"/>
              <a:gd name="T23" fmla="*/ 29131 h 594"/>
              <a:gd name="T24" fmla="*/ 0 w 1083"/>
              <a:gd name="T25" fmla="*/ 29131 h 594"/>
              <a:gd name="T26" fmla="*/ 7036 w 1083"/>
              <a:gd name="T27" fmla="*/ 23887 h 594"/>
              <a:gd name="T28" fmla="*/ 14072 w 1083"/>
              <a:gd name="T29" fmla="*/ 7865 h 594"/>
              <a:gd name="T30" fmla="*/ 34191 w 1083"/>
              <a:gd name="T31" fmla="*/ 18644 h 59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083"/>
              <a:gd name="T49" fmla="*/ 0 h 594"/>
              <a:gd name="T50" fmla="*/ 1083 w 1083"/>
              <a:gd name="T51" fmla="*/ 594 h 59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083" h="594">
                <a:moveTo>
                  <a:pt x="229" y="82"/>
                </a:moveTo>
                <a:cubicBezTo>
                  <a:pt x="329" y="49"/>
                  <a:pt x="432" y="32"/>
                  <a:pt x="531" y="0"/>
                </a:cubicBezTo>
                <a:cubicBezTo>
                  <a:pt x="586" y="3"/>
                  <a:pt x="640" y="5"/>
                  <a:pt x="695" y="9"/>
                </a:cubicBezTo>
                <a:cubicBezTo>
                  <a:pt x="834" y="20"/>
                  <a:pt x="900" y="73"/>
                  <a:pt x="996" y="164"/>
                </a:cubicBezTo>
                <a:cubicBezTo>
                  <a:pt x="1057" y="211"/>
                  <a:pt x="1083" y="335"/>
                  <a:pt x="1078" y="384"/>
                </a:cubicBezTo>
                <a:cubicBezTo>
                  <a:pt x="1070" y="424"/>
                  <a:pt x="1033" y="480"/>
                  <a:pt x="987" y="530"/>
                </a:cubicBezTo>
                <a:cubicBezTo>
                  <a:pt x="940" y="578"/>
                  <a:pt x="845" y="588"/>
                  <a:pt x="787" y="594"/>
                </a:cubicBezTo>
                <a:cubicBezTo>
                  <a:pt x="697" y="591"/>
                  <a:pt x="625" y="558"/>
                  <a:pt x="558" y="521"/>
                </a:cubicBezTo>
                <a:cubicBezTo>
                  <a:pt x="533" y="486"/>
                  <a:pt x="468" y="460"/>
                  <a:pt x="438" y="430"/>
                </a:cubicBezTo>
                <a:cubicBezTo>
                  <a:pt x="414" y="406"/>
                  <a:pt x="349" y="330"/>
                  <a:pt x="320" y="311"/>
                </a:cubicBezTo>
                <a:cubicBezTo>
                  <a:pt x="293" y="269"/>
                  <a:pt x="237" y="172"/>
                  <a:pt x="192" y="146"/>
                </a:cubicBezTo>
                <a:cubicBezTo>
                  <a:pt x="156" y="125"/>
                  <a:pt x="115" y="111"/>
                  <a:pt x="74" y="100"/>
                </a:cubicBezTo>
                <a:cubicBezTo>
                  <a:pt x="42" y="92"/>
                  <a:pt x="2" y="103"/>
                  <a:pt x="0" y="100"/>
                </a:cubicBezTo>
                <a:cubicBezTo>
                  <a:pt x="30" y="90"/>
                  <a:pt x="31" y="90"/>
                  <a:pt x="64" y="82"/>
                </a:cubicBezTo>
                <a:cubicBezTo>
                  <a:pt x="85" y="62"/>
                  <a:pt x="108" y="48"/>
                  <a:pt x="128" y="27"/>
                </a:cubicBezTo>
                <a:cubicBezTo>
                  <a:pt x="169" y="24"/>
                  <a:pt x="281" y="58"/>
                  <a:pt x="311" y="64"/>
                </a:cubicBezTo>
              </a:path>
            </a:pathLst>
          </a:custGeom>
          <a:gradFill rotWithShape="1">
            <a:gsLst>
              <a:gs pos="0">
                <a:srgbClr val="734161"/>
              </a:gs>
              <a:gs pos="100000">
                <a:srgbClr val="F88CD1"/>
              </a:gs>
            </a:gsLst>
            <a:lin ang="27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4" name="Freeform 8"/>
          <p:cNvSpPr>
            <a:spLocks/>
          </p:cNvSpPr>
          <p:nvPr/>
        </p:nvSpPr>
        <p:spPr bwMode="auto">
          <a:xfrm rot="-5943683" flipH="1" flipV="1">
            <a:off x="463550" y="-695325"/>
            <a:ext cx="180975" cy="206375"/>
          </a:xfrm>
          <a:custGeom>
            <a:avLst/>
            <a:gdLst>
              <a:gd name="T0" fmla="*/ 38267 w 1083"/>
              <a:gd name="T1" fmla="*/ 28489 h 594"/>
              <a:gd name="T2" fmla="*/ 88733 w 1083"/>
              <a:gd name="T3" fmla="*/ 0 h 594"/>
              <a:gd name="T4" fmla="*/ 116138 w 1083"/>
              <a:gd name="T5" fmla="*/ 3127 h 594"/>
              <a:gd name="T6" fmla="*/ 166437 w 1083"/>
              <a:gd name="T7" fmla="*/ 56979 h 594"/>
              <a:gd name="T8" fmla="*/ 180139 w 1083"/>
              <a:gd name="T9" fmla="*/ 133414 h 594"/>
              <a:gd name="T10" fmla="*/ 164933 w 1083"/>
              <a:gd name="T11" fmla="*/ 184139 h 594"/>
              <a:gd name="T12" fmla="*/ 131512 w 1083"/>
              <a:gd name="T13" fmla="*/ 206375 h 594"/>
              <a:gd name="T14" fmla="*/ 93245 w 1083"/>
              <a:gd name="T15" fmla="*/ 181012 h 594"/>
              <a:gd name="T16" fmla="*/ 73192 w 1083"/>
              <a:gd name="T17" fmla="*/ 149396 h 594"/>
              <a:gd name="T18" fmla="*/ 53474 w 1083"/>
              <a:gd name="T19" fmla="*/ 108052 h 594"/>
              <a:gd name="T20" fmla="*/ 32084 w 1083"/>
              <a:gd name="T21" fmla="*/ 50725 h 594"/>
              <a:gd name="T22" fmla="*/ 12366 w 1083"/>
              <a:gd name="T23" fmla="*/ 34743 h 594"/>
              <a:gd name="T24" fmla="*/ 0 w 1083"/>
              <a:gd name="T25" fmla="*/ 34743 h 594"/>
              <a:gd name="T26" fmla="*/ 10695 w 1083"/>
              <a:gd name="T27" fmla="*/ 28489 h 594"/>
              <a:gd name="T28" fmla="*/ 21389 w 1083"/>
              <a:gd name="T29" fmla="*/ 9381 h 594"/>
              <a:gd name="T30" fmla="*/ 51970 w 1083"/>
              <a:gd name="T31" fmla="*/ 22236 h 59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083"/>
              <a:gd name="T49" fmla="*/ 0 h 594"/>
              <a:gd name="T50" fmla="*/ 1083 w 1083"/>
              <a:gd name="T51" fmla="*/ 594 h 59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083" h="594">
                <a:moveTo>
                  <a:pt x="229" y="82"/>
                </a:moveTo>
                <a:cubicBezTo>
                  <a:pt x="329" y="49"/>
                  <a:pt x="432" y="32"/>
                  <a:pt x="531" y="0"/>
                </a:cubicBezTo>
                <a:cubicBezTo>
                  <a:pt x="586" y="3"/>
                  <a:pt x="640" y="5"/>
                  <a:pt x="695" y="9"/>
                </a:cubicBezTo>
                <a:cubicBezTo>
                  <a:pt x="834" y="20"/>
                  <a:pt x="900" y="73"/>
                  <a:pt x="996" y="164"/>
                </a:cubicBezTo>
                <a:cubicBezTo>
                  <a:pt x="1057" y="211"/>
                  <a:pt x="1083" y="335"/>
                  <a:pt x="1078" y="384"/>
                </a:cubicBezTo>
                <a:cubicBezTo>
                  <a:pt x="1070" y="424"/>
                  <a:pt x="1033" y="480"/>
                  <a:pt x="987" y="530"/>
                </a:cubicBezTo>
                <a:cubicBezTo>
                  <a:pt x="940" y="578"/>
                  <a:pt x="845" y="588"/>
                  <a:pt x="787" y="594"/>
                </a:cubicBezTo>
                <a:cubicBezTo>
                  <a:pt x="697" y="591"/>
                  <a:pt x="625" y="558"/>
                  <a:pt x="558" y="521"/>
                </a:cubicBezTo>
                <a:cubicBezTo>
                  <a:pt x="533" y="486"/>
                  <a:pt x="468" y="460"/>
                  <a:pt x="438" y="430"/>
                </a:cubicBezTo>
                <a:cubicBezTo>
                  <a:pt x="414" y="406"/>
                  <a:pt x="349" y="330"/>
                  <a:pt x="320" y="311"/>
                </a:cubicBezTo>
                <a:cubicBezTo>
                  <a:pt x="293" y="269"/>
                  <a:pt x="237" y="172"/>
                  <a:pt x="192" y="146"/>
                </a:cubicBezTo>
                <a:cubicBezTo>
                  <a:pt x="156" y="125"/>
                  <a:pt x="115" y="111"/>
                  <a:pt x="74" y="100"/>
                </a:cubicBezTo>
                <a:cubicBezTo>
                  <a:pt x="42" y="92"/>
                  <a:pt x="2" y="103"/>
                  <a:pt x="0" y="100"/>
                </a:cubicBezTo>
                <a:cubicBezTo>
                  <a:pt x="30" y="90"/>
                  <a:pt x="31" y="90"/>
                  <a:pt x="64" y="82"/>
                </a:cubicBezTo>
                <a:cubicBezTo>
                  <a:pt x="85" y="62"/>
                  <a:pt x="108" y="48"/>
                  <a:pt x="128" y="27"/>
                </a:cubicBezTo>
                <a:cubicBezTo>
                  <a:pt x="169" y="24"/>
                  <a:pt x="281" y="58"/>
                  <a:pt x="311" y="64"/>
                </a:cubicBezTo>
              </a:path>
            </a:pathLst>
          </a:custGeom>
          <a:solidFill>
            <a:srgbClr val="D6FF6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5365" name="Freeform 8"/>
          <p:cNvSpPr>
            <a:spLocks/>
          </p:cNvSpPr>
          <p:nvPr/>
        </p:nvSpPr>
        <p:spPr bwMode="auto">
          <a:xfrm rot="-5943683" flipH="1" flipV="1">
            <a:off x="1177925" y="-695325"/>
            <a:ext cx="180975" cy="206375"/>
          </a:xfrm>
          <a:custGeom>
            <a:avLst/>
            <a:gdLst>
              <a:gd name="T0" fmla="*/ 38267 w 1083"/>
              <a:gd name="T1" fmla="*/ 28489 h 594"/>
              <a:gd name="T2" fmla="*/ 88733 w 1083"/>
              <a:gd name="T3" fmla="*/ 0 h 594"/>
              <a:gd name="T4" fmla="*/ 116138 w 1083"/>
              <a:gd name="T5" fmla="*/ 3127 h 594"/>
              <a:gd name="T6" fmla="*/ 166437 w 1083"/>
              <a:gd name="T7" fmla="*/ 56979 h 594"/>
              <a:gd name="T8" fmla="*/ 180139 w 1083"/>
              <a:gd name="T9" fmla="*/ 133414 h 594"/>
              <a:gd name="T10" fmla="*/ 164933 w 1083"/>
              <a:gd name="T11" fmla="*/ 184139 h 594"/>
              <a:gd name="T12" fmla="*/ 131512 w 1083"/>
              <a:gd name="T13" fmla="*/ 206375 h 594"/>
              <a:gd name="T14" fmla="*/ 93245 w 1083"/>
              <a:gd name="T15" fmla="*/ 181012 h 594"/>
              <a:gd name="T16" fmla="*/ 73192 w 1083"/>
              <a:gd name="T17" fmla="*/ 149396 h 594"/>
              <a:gd name="T18" fmla="*/ 53474 w 1083"/>
              <a:gd name="T19" fmla="*/ 108052 h 594"/>
              <a:gd name="T20" fmla="*/ 32084 w 1083"/>
              <a:gd name="T21" fmla="*/ 50725 h 594"/>
              <a:gd name="T22" fmla="*/ 12366 w 1083"/>
              <a:gd name="T23" fmla="*/ 34743 h 594"/>
              <a:gd name="T24" fmla="*/ 0 w 1083"/>
              <a:gd name="T25" fmla="*/ 34743 h 594"/>
              <a:gd name="T26" fmla="*/ 10695 w 1083"/>
              <a:gd name="T27" fmla="*/ 28489 h 594"/>
              <a:gd name="T28" fmla="*/ 21389 w 1083"/>
              <a:gd name="T29" fmla="*/ 9381 h 594"/>
              <a:gd name="T30" fmla="*/ 51970 w 1083"/>
              <a:gd name="T31" fmla="*/ 22236 h 59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083"/>
              <a:gd name="T49" fmla="*/ 0 h 594"/>
              <a:gd name="T50" fmla="*/ 1083 w 1083"/>
              <a:gd name="T51" fmla="*/ 594 h 59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083" h="594">
                <a:moveTo>
                  <a:pt x="229" y="82"/>
                </a:moveTo>
                <a:cubicBezTo>
                  <a:pt x="329" y="49"/>
                  <a:pt x="432" y="32"/>
                  <a:pt x="531" y="0"/>
                </a:cubicBezTo>
                <a:cubicBezTo>
                  <a:pt x="586" y="3"/>
                  <a:pt x="640" y="5"/>
                  <a:pt x="695" y="9"/>
                </a:cubicBezTo>
                <a:cubicBezTo>
                  <a:pt x="834" y="20"/>
                  <a:pt x="900" y="73"/>
                  <a:pt x="996" y="164"/>
                </a:cubicBezTo>
                <a:cubicBezTo>
                  <a:pt x="1057" y="211"/>
                  <a:pt x="1083" y="335"/>
                  <a:pt x="1078" y="384"/>
                </a:cubicBezTo>
                <a:cubicBezTo>
                  <a:pt x="1070" y="424"/>
                  <a:pt x="1033" y="480"/>
                  <a:pt x="987" y="530"/>
                </a:cubicBezTo>
                <a:cubicBezTo>
                  <a:pt x="940" y="578"/>
                  <a:pt x="845" y="588"/>
                  <a:pt x="787" y="594"/>
                </a:cubicBezTo>
                <a:cubicBezTo>
                  <a:pt x="697" y="591"/>
                  <a:pt x="625" y="558"/>
                  <a:pt x="558" y="521"/>
                </a:cubicBezTo>
                <a:cubicBezTo>
                  <a:pt x="533" y="486"/>
                  <a:pt x="468" y="460"/>
                  <a:pt x="438" y="430"/>
                </a:cubicBezTo>
                <a:cubicBezTo>
                  <a:pt x="414" y="406"/>
                  <a:pt x="349" y="330"/>
                  <a:pt x="320" y="311"/>
                </a:cubicBezTo>
                <a:cubicBezTo>
                  <a:pt x="293" y="269"/>
                  <a:pt x="237" y="172"/>
                  <a:pt x="192" y="146"/>
                </a:cubicBezTo>
                <a:cubicBezTo>
                  <a:pt x="156" y="125"/>
                  <a:pt x="115" y="111"/>
                  <a:pt x="74" y="100"/>
                </a:cubicBezTo>
                <a:cubicBezTo>
                  <a:pt x="42" y="92"/>
                  <a:pt x="2" y="103"/>
                  <a:pt x="0" y="100"/>
                </a:cubicBezTo>
                <a:cubicBezTo>
                  <a:pt x="30" y="90"/>
                  <a:pt x="31" y="90"/>
                  <a:pt x="64" y="82"/>
                </a:cubicBezTo>
                <a:cubicBezTo>
                  <a:pt x="85" y="62"/>
                  <a:pt x="108" y="48"/>
                  <a:pt x="128" y="27"/>
                </a:cubicBezTo>
                <a:cubicBezTo>
                  <a:pt x="169" y="24"/>
                  <a:pt x="281" y="58"/>
                  <a:pt x="311" y="64"/>
                </a:cubicBezTo>
              </a:path>
            </a:pathLst>
          </a:custGeom>
          <a:solidFill>
            <a:srgbClr val="F6A8E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1" name="Freeform 8"/>
          <p:cNvSpPr>
            <a:spLocks/>
          </p:cNvSpPr>
          <p:nvPr/>
        </p:nvSpPr>
        <p:spPr bwMode="auto">
          <a:xfrm rot="-5943683" flipH="1" flipV="1">
            <a:off x="1453357" y="-424657"/>
            <a:ext cx="182562" cy="206375"/>
          </a:xfrm>
          <a:custGeom>
            <a:avLst/>
            <a:gdLst>
              <a:gd name="T0" fmla="*/ 38603 w 1083"/>
              <a:gd name="T1" fmla="*/ 28489 h 594"/>
              <a:gd name="T2" fmla="*/ 89511 w 1083"/>
              <a:gd name="T3" fmla="*/ 0 h 594"/>
              <a:gd name="T4" fmla="*/ 117157 w 1083"/>
              <a:gd name="T5" fmla="*/ 3127 h 594"/>
              <a:gd name="T6" fmla="*/ 167896 w 1083"/>
              <a:gd name="T7" fmla="*/ 56979 h 594"/>
              <a:gd name="T8" fmla="*/ 181719 w 1083"/>
              <a:gd name="T9" fmla="*/ 133414 h 594"/>
              <a:gd name="T10" fmla="*/ 166379 w 1083"/>
              <a:gd name="T11" fmla="*/ 184139 h 594"/>
              <a:gd name="T12" fmla="*/ 132665 w 1083"/>
              <a:gd name="T13" fmla="*/ 206375 h 594"/>
              <a:gd name="T14" fmla="*/ 94062 w 1083"/>
              <a:gd name="T15" fmla="*/ 181012 h 594"/>
              <a:gd name="T16" fmla="*/ 73834 w 1083"/>
              <a:gd name="T17" fmla="*/ 149396 h 594"/>
              <a:gd name="T18" fmla="*/ 53943 w 1083"/>
              <a:gd name="T19" fmla="*/ 108052 h 594"/>
              <a:gd name="T20" fmla="*/ 32366 w 1083"/>
              <a:gd name="T21" fmla="*/ 50725 h 594"/>
              <a:gd name="T22" fmla="*/ 12474 w 1083"/>
              <a:gd name="T23" fmla="*/ 34743 h 594"/>
              <a:gd name="T24" fmla="*/ 0 w 1083"/>
              <a:gd name="T25" fmla="*/ 34743 h 594"/>
              <a:gd name="T26" fmla="*/ 10789 w 1083"/>
              <a:gd name="T27" fmla="*/ 28489 h 594"/>
              <a:gd name="T28" fmla="*/ 21577 w 1083"/>
              <a:gd name="T29" fmla="*/ 9381 h 594"/>
              <a:gd name="T30" fmla="*/ 52425 w 1083"/>
              <a:gd name="T31" fmla="*/ 22236 h 59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083"/>
              <a:gd name="T49" fmla="*/ 0 h 594"/>
              <a:gd name="T50" fmla="*/ 1083 w 1083"/>
              <a:gd name="T51" fmla="*/ 594 h 59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083" h="594">
                <a:moveTo>
                  <a:pt x="229" y="82"/>
                </a:moveTo>
                <a:cubicBezTo>
                  <a:pt x="329" y="49"/>
                  <a:pt x="432" y="32"/>
                  <a:pt x="531" y="0"/>
                </a:cubicBezTo>
                <a:cubicBezTo>
                  <a:pt x="586" y="3"/>
                  <a:pt x="640" y="5"/>
                  <a:pt x="695" y="9"/>
                </a:cubicBezTo>
                <a:cubicBezTo>
                  <a:pt x="834" y="20"/>
                  <a:pt x="900" y="73"/>
                  <a:pt x="996" y="164"/>
                </a:cubicBezTo>
                <a:cubicBezTo>
                  <a:pt x="1057" y="211"/>
                  <a:pt x="1083" y="335"/>
                  <a:pt x="1078" y="384"/>
                </a:cubicBezTo>
                <a:cubicBezTo>
                  <a:pt x="1070" y="424"/>
                  <a:pt x="1033" y="480"/>
                  <a:pt x="987" y="530"/>
                </a:cubicBezTo>
                <a:cubicBezTo>
                  <a:pt x="940" y="578"/>
                  <a:pt x="845" y="588"/>
                  <a:pt x="787" y="594"/>
                </a:cubicBezTo>
                <a:cubicBezTo>
                  <a:pt x="697" y="591"/>
                  <a:pt x="625" y="558"/>
                  <a:pt x="558" y="521"/>
                </a:cubicBezTo>
                <a:cubicBezTo>
                  <a:pt x="533" y="486"/>
                  <a:pt x="468" y="460"/>
                  <a:pt x="438" y="430"/>
                </a:cubicBezTo>
                <a:cubicBezTo>
                  <a:pt x="414" y="406"/>
                  <a:pt x="349" y="330"/>
                  <a:pt x="320" y="311"/>
                </a:cubicBezTo>
                <a:cubicBezTo>
                  <a:pt x="293" y="269"/>
                  <a:pt x="237" y="172"/>
                  <a:pt x="192" y="146"/>
                </a:cubicBezTo>
                <a:cubicBezTo>
                  <a:pt x="156" y="125"/>
                  <a:pt x="115" y="111"/>
                  <a:pt x="74" y="100"/>
                </a:cubicBezTo>
                <a:cubicBezTo>
                  <a:pt x="42" y="92"/>
                  <a:pt x="2" y="103"/>
                  <a:pt x="0" y="100"/>
                </a:cubicBezTo>
                <a:cubicBezTo>
                  <a:pt x="30" y="90"/>
                  <a:pt x="31" y="90"/>
                  <a:pt x="64" y="82"/>
                </a:cubicBezTo>
                <a:cubicBezTo>
                  <a:pt x="85" y="62"/>
                  <a:pt x="108" y="48"/>
                  <a:pt x="128" y="27"/>
                </a:cubicBezTo>
                <a:cubicBezTo>
                  <a:pt x="169" y="24"/>
                  <a:pt x="281" y="58"/>
                  <a:pt x="311" y="64"/>
                </a:cubicBezTo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2" name="Freeform 8"/>
          <p:cNvSpPr>
            <a:spLocks/>
          </p:cNvSpPr>
          <p:nvPr/>
        </p:nvSpPr>
        <p:spPr bwMode="auto">
          <a:xfrm rot="-5943683" flipH="1" flipV="1">
            <a:off x="2655094" y="-480219"/>
            <a:ext cx="146050" cy="293688"/>
          </a:xfrm>
          <a:custGeom>
            <a:avLst/>
            <a:gdLst>
              <a:gd name="T0" fmla="*/ 30882 w 1083"/>
              <a:gd name="T1" fmla="*/ 40543 h 594"/>
              <a:gd name="T2" fmla="*/ 71609 w 1083"/>
              <a:gd name="T3" fmla="*/ 0 h 594"/>
              <a:gd name="T4" fmla="*/ 93726 w 1083"/>
              <a:gd name="T5" fmla="*/ 4450 h 594"/>
              <a:gd name="T6" fmla="*/ 134317 w 1083"/>
              <a:gd name="T7" fmla="*/ 81086 h 594"/>
              <a:gd name="T8" fmla="*/ 145376 w 1083"/>
              <a:gd name="T9" fmla="*/ 189859 h 594"/>
              <a:gd name="T10" fmla="*/ 133104 w 1083"/>
              <a:gd name="T11" fmla="*/ 262045 h 594"/>
              <a:gd name="T12" fmla="*/ 106132 w 1083"/>
              <a:gd name="T13" fmla="*/ 293688 h 594"/>
              <a:gd name="T14" fmla="*/ 75250 w 1083"/>
              <a:gd name="T15" fmla="*/ 257595 h 594"/>
              <a:gd name="T16" fmla="*/ 59067 w 1083"/>
              <a:gd name="T17" fmla="*/ 212602 h 594"/>
              <a:gd name="T18" fmla="*/ 43154 w 1083"/>
              <a:gd name="T19" fmla="*/ 153766 h 594"/>
              <a:gd name="T20" fmla="*/ 25893 w 1083"/>
              <a:gd name="T21" fmla="*/ 72186 h 594"/>
              <a:gd name="T22" fmla="*/ 9979 w 1083"/>
              <a:gd name="T23" fmla="*/ 49442 h 594"/>
              <a:gd name="T24" fmla="*/ 0 w 1083"/>
              <a:gd name="T25" fmla="*/ 49442 h 594"/>
              <a:gd name="T26" fmla="*/ 8631 w 1083"/>
              <a:gd name="T27" fmla="*/ 40543 h 594"/>
              <a:gd name="T28" fmla="*/ 17262 w 1083"/>
              <a:gd name="T29" fmla="*/ 13349 h 594"/>
              <a:gd name="T30" fmla="*/ 41940 w 1083"/>
              <a:gd name="T31" fmla="*/ 31643 h 59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083"/>
              <a:gd name="T49" fmla="*/ 0 h 594"/>
              <a:gd name="T50" fmla="*/ 1083 w 1083"/>
              <a:gd name="T51" fmla="*/ 594 h 59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083" h="594">
                <a:moveTo>
                  <a:pt x="229" y="82"/>
                </a:moveTo>
                <a:cubicBezTo>
                  <a:pt x="329" y="49"/>
                  <a:pt x="432" y="32"/>
                  <a:pt x="531" y="0"/>
                </a:cubicBezTo>
                <a:cubicBezTo>
                  <a:pt x="586" y="3"/>
                  <a:pt x="640" y="5"/>
                  <a:pt x="695" y="9"/>
                </a:cubicBezTo>
                <a:cubicBezTo>
                  <a:pt x="834" y="20"/>
                  <a:pt x="900" y="73"/>
                  <a:pt x="996" y="164"/>
                </a:cubicBezTo>
                <a:cubicBezTo>
                  <a:pt x="1057" y="211"/>
                  <a:pt x="1083" y="335"/>
                  <a:pt x="1078" y="384"/>
                </a:cubicBezTo>
                <a:cubicBezTo>
                  <a:pt x="1070" y="424"/>
                  <a:pt x="1033" y="480"/>
                  <a:pt x="987" y="530"/>
                </a:cubicBezTo>
                <a:cubicBezTo>
                  <a:pt x="940" y="578"/>
                  <a:pt x="845" y="588"/>
                  <a:pt x="787" y="594"/>
                </a:cubicBezTo>
                <a:cubicBezTo>
                  <a:pt x="697" y="591"/>
                  <a:pt x="625" y="558"/>
                  <a:pt x="558" y="521"/>
                </a:cubicBezTo>
                <a:cubicBezTo>
                  <a:pt x="533" y="486"/>
                  <a:pt x="468" y="460"/>
                  <a:pt x="438" y="430"/>
                </a:cubicBezTo>
                <a:cubicBezTo>
                  <a:pt x="414" y="406"/>
                  <a:pt x="349" y="330"/>
                  <a:pt x="320" y="311"/>
                </a:cubicBezTo>
                <a:cubicBezTo>
                  <a:pt x="293" y="269"/>
                  <a:pt x="237" y="172"/>
                  <a:pt x="192" y="146"/>
                </a:cubicBezTo>
                <a:cubicBezTo>
                  <a:pt x="156" y="125"/>
                  <a:pt x="115" y="111"/>
                  <a:pt x="74" y="100"/>
                </a:cubicBezTo>
                <a:cubicBezTo>
                  <a:pt x="42" y="92"/>
                  <a:pt x="2" y="103"/>
                  <a:pt x="0" y="100"/>
                </a:cubicBezTo>
                <a:cubicBezTo>
                  <a:pt x="30" y="90"/>
                  <a:pt x="31" y="90"/>
                  <a:pt x="64" y="82"/>
                </a:cubicBezTo>
                <a:cubicBezTo>
                  <a:pt x="85" y="62"/>
                  <a:pt x="108" y="48"/>
                  <a:pt x="128" y="27"/>
                </a:cubicBezTo>
                <a:cubicBezTo>
                  <a:pt x="169" y="24"/>
                  <a:pt x="281" y="58"/>
                  <a:pt x="311" y="64"/>
                </a:cubicBezTo>
              </a:path>
            </a:pathLst>
          </a:custGeom>
          <a:solidFill>
            <a:srgbClr val="FF99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5" name="Freeform 8"/>
          <p:cNvSpPr>
            <a:spLocks/>
          </p:cNvSpPr>
          <p:nvPr/>
        </p:nvSpPr>
        <p:spPr bwMode="auto">
          <a:xfrm rot="-5943683" flipH="1" flipV="1">
            <a:off x="2167732" y="5933281"/>
            <a:ext cx="182562" cy="206375"/>
          </a:xfrm>
          <a:custGeom>
            <a:avLst/>
            <a:gdLst>
              <a:gd name="T0" fmla="*/ 38603 w 1083"/>
              <a:gd name="T1" fmla="*/ 28489 h 594"/>
              <a:gd name="T2" fmla="*/ 89511 w 1083"/>
              <a:gd name="T3" fmla="*/ 0 h 594"/>
              <a:gd name="T4" fmla="*/ 117157 w 1083"/>
              <a:gd name="T5" fmla="*/ 3127 h 594"/>
              <a:gd name="T6" fmla="*/ 167896 w 1083"/>
              <a:gd name="T7" fmla="*/ 56979 h 594"/>
              <a:gd name="T8" fmla="*/ 181719 w 1083"/>
              <a:gd name="T9" fmla="*/ 133414 h 594"/>
              <a:gd name="T10" fmla="*/ 166379 w 1083"/>
              <a:gd name="T11" fmla="*/ 184139 h 594"/>
              <a:gd name="T12" fmla="*/ 132665 w 1083"/>
              <a:gd name="T13" fmla="*/ 206375 h 594"/>
              <a:gd name="T14" fmla="*/ 94062 w 1083"/>
              <a:gd name="T15" fmla="*/ 181012 h 594"/>
              <a:gd name="T16" fmla="*/ 73834 w 1083"/>
              <a:gd name="T17" fmla="*/ 149396 h 594"/>
              <a:gd name="T18" fmla="*/ 53943 w 1083"/>
              <a:gd name="T19" fmla="*/ 108052 h 594"/>
              <a:gd name="T20" fmla="*/ 32366 w 1083"/>
              <a:gd name="T21" fmla="*/ 50725 h 594"/>
              <a:gd name="T22" fmla="*/ 12474 w 1083"/>
              <a:gd name="T23" fmla="*/ 34743 h 594"/>
              <a:gd name="T24" fmla="*/ 0 w 1083"/>
              <a:gd name="T25" fmla="*/ 34743 h 594"/>
              <a:gd name="T26" fmla="*/ 10789 w 1083"/>
              <a:gd name="T27" fmla="*/ 28489 h 594"/>
              <a:gd name="T28" fmla="*/ 21577 w 1083"/>
              <a:gd name="T29" fmla="*/ 9381 h 594"/>
              <a:gd name="T30" fmla="*/ 52425 w 1083"/>
              <a:gd name="T31" fmla="*/ 22236 h 59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083"/>
              <a:gd name="T49" fmla="*/ 0 h 594"/>
              <a:gd name="T50" fmla="*/ 1083 w 1083"/>
              <a:gd name="T51" fmla="*/ 594 h 59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083" h="594">
                <a:moveTo>
                  <a:pt x="229" y="82"/>
                </a:moveTo>
                <a:cubicBezTo>
                  <a:pt x="329" y="49"/>
                  <a:pt x="432" y="32"/>
                  <a:pt x="531" y="0"/>
                </a:cubicBezTo>
                <a:cubicBezTo>
                  <a:pt x="586" y="3"/>
                  <a:pt x="640" y="5"/>
                  <a:pt x="695" y="9"/>
                </a:cubicBezTo>
                <a:cubicBezTo>
                  <a:pt x="834" y="20"/>
                  <a:pt x="900" y="73"/>
                  <a:pt x="996" y="164"/>
                </a:cubicBezTo>
                <a:cubicBezTo>
                  <a:pt x="1057" y="211"/>
                  <a:pt x="1083" y="335"/>
                  <a:pt x="1078" y="384"/>
                </a:cubicBezTo>
                <a:cubicBezTo>
                  <a:pt x="1070" y="424"/>
                  <a:pt x="1033" y="480"/>
                  <a:pt x="987" y="530"/>
                </a:cubicBezTo>
                <a:cubicBezTo>
                  <a:pt x="940" y="578"/>
                  <a:pt x="845" y="588"/>
                  <a:pt x="787" y="594"/>
                </a:cubicBezTo>
                <a:cubicBezTo>
                  <a:pt x="697" y="591"/>
                  <a:pt x="625" y="558"/>
                  <a:pt x="558" y="521"/>
                </a:cubicBezTo>
                <a:cubicBezTo>
                  <a:pt x="533" y="486"/>
                  <a:pt x="468" y="460"/>
                  <a:pt x="438" y="430"/>
                </a:cubicBezTo>
                <a:cubicBezTo>
                  <a:pt x="414" y="406"/>
                  <a:pt x="349" y="330"/>
                  <a:pt x="320" y="311"/>
                </a:cubicBezTo>
                <a:cubicBezTo>
                  <a:pt x="293" y="269"/>
                  <a:pt x="237" y="172"/>
                  <a:pt x="192" y="146"/>
                </a:cubicBezTo>
                <a:cubicBezTo>
                  <a:pt x="156" y="125"/>
                  <a:pt x="115" y="111"/>
                  <a:pt x="74" y="100"/>
                </a:cubicBezTo>
                <a:cubicBezTo>
                  <a:pt x="42" y="92"/>
                  <a:pt x="2" y="103"/>
                  <a:pt x="0" y="100"/>
                </a:cubicBezTo>
                <a:cubicBezTo>
                  <a:pt x="30" y="90"/>
                  <a:pt x="31" y="90"/>
                  <a:pt x="64" y="82"/>
                </a:cubicBezTo>
                <a:cubicBezTo>
                  <a:pt x="85" y="62"/>
                  <a:pt x="108" y="48"/>
                  <a:pt x="128" y="27"/>
                </a:cubicBezTo>
                <a:cubicBezTo>
                  <a:pt x="169" y="24"/>
                  <a:pt x="281" y="58"/>
                  <a:pt x="311" y="64"/>
                </a:cubicBezTo>
              </a:path>
            </a:pathLst>
          </a:custGeom>
          <a:solidFill>
            <a:srgbClr val="FFFF00">
              <a:alpha val="39999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1857375" y="4002088"/>
            <a:ext cx="714375" cy="142875"/>
          </a:xfrm>
          <a:prstGeom prst="ellipse">
            <a:avLst/>
          </a:prstGeom>
          <a:noFill/>
          <a:ln w="6350">
            <a:solidFill>
              <a:srgbClr val="F2F2F2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1857375" y="4002088"/>
            <a:ext cx="714375" cy="142875"/>
          </a:xfrm>
          <a:prstGeom prst="ellipse">
            <a:avLst/>
          </a:prstGeom>
          <a:noFill/>
          <a:ln w="6350">
            <a:solidFill>
              <a:srgbClr val="F2F2F2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1857375" y="4002088"/>
            <a:ext cx="714375" cy="142875"/>
          </a:xfrm>
          <a:prstGeom prst="ellipse">
            <a:avLst/>
          </a:prstGeom>
          <a:noFill/>
          <a:ln w="6350">
            <a:solidFill>
              <a:srgbClr val="F2F2F2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9" name="Freeform 8"/>
          <p:cNvSpPr>
            <a:spLocks/>
          </p:cNvSpPr>
          <p:nvPr/>
        </p:nvSpPr>
        <p:spPr bwMode="auto">
          <a:xfrm rot="1390941" flipH="1" flipV="1">
            <a:off x="1154113" y="5846763"/>
            <a:ext cx="325437" cy="122237"/>
          </a:xfrm>
          <a:custGeom>
            <a:avLst/>
            <a:gdLst>
              <a:gd name="T0" fmla="*/ 68814 w 1083"/>
              <a:gd name="T1" fmla="*/ 16874 h 594"/>
              <a:gd name="T2" fmla="*/ 159563 w 1083"/>
              <a:gd name="T3" fmla="*/ 0 h 594"/>
              <a:gd name="T4" fmla="*/ 208845 w 1083"/>
              <a:gd name="T5" fmla="*/ 1852 h 594"/>
              <a:gd name="T6" fmla="*/ 299294 w 1083"/>
              <a:gd name="T7" fmla="*/ 33749 h 594"/>
              <a:gd name="T8" fmla="*/ 323935 w 1083"/>
              <a:gd name="T9" fmla="*/ 79022 h 594"/>
              <a:gd name="T10" fmla="*/ 296589 w 1083"/>
              <a:gd name="T11" fmla="*/ 109067 h 594"/>
              <a:gd name="T12" fmla="*/ 236490 w 1083"/>
              <a:gd name="T13" fmla="*/ 122237 h 594"/>
              <a:gd name="T14" fmla="*/ 167677 w 1083"/>
              <a:gd name="T15" fmla="*/ 107215 h 594"/>
              <a:gd name="T16" fmla="*/ 131617 w 1083"/>
              <a:gd name="T17" fmla="*/ 88488 h 594"/>
              <a:gd name="T18" fmla="*/ 96159 w 1083"/>
              <a:gd name="T19" fmla="*/ 64000 h 594"/>
              <a:gd name="T20" fmla="*/ 57695 w 1083"/>
              <a:gd name="T21" fmla="*/ 30045 h 594"/>
              <a:gd name="T22" fmla="*/ 22237 w 1083"/>
              <a:gd name="T23" fmla="*/ 20579 h 594"/>
              <a:gd name="T24" fmla="*/ 0 w 1083"/>
              <a:gd name="T25" fmla="*/ 20579 h 594"/>
              <a:gd name="T26" fmla="*/ 19232 w 1083"/>
              <a:gd name="T27" fmla="*/ 16874 h 594"/>
              <a:gd name="T28" fmla="*/ 38463 w 1083"/>
              <a:gd name="T29" fmla="*/ 5556 h 594"/>
              <a:gd name="T30" fmla="*/ 93454 w 1083"/>
              <a:gd name="T31" fmla="*/ 13170 h 59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083"/>
              <a:gd name="T49" fmla="*/ 0 h 594"/>
              <a:gd name="T50" fmla="*/ 1083 w 1083"/>
              <a:gd name="T51" fmla="*/ 594 h 59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083" h="594">
                <a:moveTo>
                  <a:pt x="229" y="82"/>
                </a:moveTo>
                <a:cubicBezTo>
                  <a:pt x="329" y="49"/>
                  <a:pt x="432" y="32"/>
                  <a:pt x="531" y="0"/>
                </a:cubicBezTo>
                <a:cubicBezTo>
                  <a:pt x="586" y="3"/>
                  <a:pt x="640" y="5"/>
                  <a:pt x="695" y="9"/>
                </a:cubicBezTo>
                <a:cubicBezTo>
                  <a:pt x="834" y="20"/>
                  <a:pt x="900" y="73"/>
                  <a:pt x="996" y="164"/>
                </a:cubicBezTo>
                <a:cubicBezTo>
                  <a:pt x="1057" y="211"/>
                  <a:pt x="1083" y="335"/>
                  <a:pt x="1078" y="384"/>
                </a:cubicBezTo>
                <a:cubicBezTo>
                  <a:pt x="1070" y="424"/>
                  <a:pt x="1033" y="480"/>
                  <a:pt x="987" y="530"/>
                </a:cubicBezTo>
                <a:cubicBezTo>
                  <a:pt x="940" y="578"/>
                  <a:pt x="845" y="588"/>
                  <a:pt x="787" y="594"/>
                </a:cubicBezTo>
                <a:cubicBezTo>
                  <a:pt x="697" y="591"/>
                  <a:pt x="625" y="558"/>
                  <a:pt x="558" y="521"/>
                </a:cubicBezTo>
                <a:cubicBezTo>
                  <a:pt x="533" y="486"/>
                  <a:pt x="468" y="460"/>
                  <a:pt x="438" y="430"/>
                </a:cubicBezTo>
                <a:cubicBezTo>
                  <a:pt x="414" y="406"/>
                  <a:pt x="349" y="330"/>
                  <a:pt x="320" y="311"/>
                </a:cubicBezTo>
                <a:cubicBezTo>
                  <a:pt x="293" y="269"/>
                  <a:pt x="237" y="172"/>
                  <a:pt x="192" y="146"/>
                </a:cubicBezTo>
                <a:cubicBezTo>
                  <a:pt x="156" y="125"/>
                  <a:pt x="115" y="111"/>
                  <a:pt x="74" y="100"/>
                </a:cubicBezTo>
                <a:cubicBezTo>
                  <a:pt x="42" y="92"/>
                  <a:pt x="2" y="103"/>
                  <a:pt x="0" y="100"/>
                </a:cubicBezTo>
                <a:cubicBezTo>
                  <a:pt x="30" y="90"/>
                  <a:pt x="31" y="90"/>
                  <a:pt x="64" y="82"/>
                </a:cubicBezTo>
                <a:cubicBezTo>
                  <a:pt x="85" y="62"/>
                  <a:pt x="108" y="48"/>
                  <a:pt x="128" y="27"/>
                </a:cubicBezTo>
                <a:cubicBezTo>
                  <a:pt x="169" y="24"/>
                  <a:pt x="281" y="58"/>
                  <a:pt x="311" y="64"/>
                </a:cubicBezTo>
              </a:path>
            </a:pathLst>
          </a:custGeom>
          <a:solidFill>
            <a:srgbClr val="DE2ED1">
              <a:alpha val="39999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1071563" y="4287838"/>
            <a:ext cx="714375" cy="142875"/>
          </a:xfrm>
          <a:prstGeom prst="ellipse">
            <a:avLst/>
          </a:prstGeom>
          <a:noFill/>
          <a:ln w="6350">
            <a:solidFill>
              <a:srgbClr val="F2F2F2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1071563" y="4287838"/>
            <a:ext cx="714375" cy="142875"/>
          </a:xfrm>
          <a:prstGeom prst="ellipse">
            <a:avLst/>
          </a:prstGeom>
          <a:noFill/>
          <a:ln w="6350">
            <a:solidFill>
              <a:srgbClr val="F2F2F2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1071563" y="4287838"/>
            <a:ext cx="714375" cy="142875"/>
          </a:xfrm>
          <a:prstGeom prst="ellipse">
            <a:avLst/>
          </a:prstGeom>
          <a:noFill/>
          <a:ln w="6350">
            <a:solidFill>
              <a:srgbClr val="F2F2F2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3" name="Freeform 8"/>
          <p:cNvSpPr>
            <a:spLocks/>
          </p:cNvSpPr>
          <p:nvPr/>
        </p:nvSpPr>
        <p:spPr bwMode="auto">
          <a:xfrm rot="-5943683" flipH="1" flipV="1">
            <a:off x="5370513" y="5807075"/>
            <a:ext cx="144462" cy="293688"/>
          </a:xfrm>
          <a:custGeom>
            <a:avLst/>
            <a:gdLst>
              <a:gd name="T0" fmla="*/ 30546 w 1083"/>
              <a:gd name="T1" fmla="*/ 40543 h 594"/>
              <a:gd name="T2" fmla="*/ 70830 w 1083"/>
              <a:gd name="T3" fmla="*/ 0 h 594"/>
              <a:gd name="T4" fmla="*/ 92706 w 1083"/>
              <a:gd name="T5" fmla="*/ 4450 h 594"/>
              <a:gd name="T6" fmla="*/ 132857 w 1083"/>
              <a:gd name="T7" fmla="*/ 81086 h 594"/>
              <a:gd name="T8" fmla="*/ 143795 w 1083"/>
              <a:gd name="T9" fmla="*/ 189859 h 594"/>
              <a:gd name="T10" fmla="*/ 131656 w 1083"/>
              <a:gd name="T11" fmla="*/ 262045 h 594"/>
              <a:gd name="T12" fmla="*/ 104978 w 1083"/>
              <a:gd name="T13" fmla="*/ 293688 h 594"/>
              <a:gd name="T14" fmla="*/ 74432 w 1083"/>
              <a:gd name="T15" fmla="*/ 257595 h 594"/>
              <a:gd name="T16" fmla="*/ 58425 w 1083"/>
              <a:gd name="T17" fmla="*/ 212602 h 594"/>
              <a:gd name="T18" fmla="*/ 42685 w 1083"/>
              <a:gd name="T19" fmla="*/ 153766 h 594"/>
              <a:gd name="T20" fmla="*/ 25611 w 1083"/>
              <a:gd name="T21" fmla="*/ 72186 h 594"/>
              <a:gd name="T22" fmla="*/ 9871 w 1083"/>
              <a:gd name="T23" fmla="*/ 49442 h 594"/>
              <a:gd name="T24" fmla="*/ 0 w 1083"/>
              <a:gd name="T25" fmla="*/ 49442 h 594"/>
              <a:gd name="T26" fmla="*/ 8537 w 1083"/>
              <a:gd name="T27" fmla="*/ 40543 h 594"/>
              <a:gd name="T28" fmla="*/ 17074 w 1083"/>
              <a:gd name="T29" fmla="*/ 13349 h 594"/>
              <a:gd name="T30" fmla="*/ 41484 w 1083"/>
              <a:gd name="T31" fmla="*/ 31643 h 59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083"/>
              <a:gd name="T49" fmla="*/ 0 h 594"/>
              <a:gd name="T50" fmla="*/ 1083 w 1083"/>
              <a:gd name="T51" fmla="*/ 594 h 59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083" h="594">
                <a:moveTo>
                  <a:pt x="229" y="82"/>
                </a:moveTo>
                <a:cubicBezTo>
                  <a:pt x="329" y="49"/>
                  <a:pt x="432" y="32"/>
                  <a:pt x="531" y="0"/>
                </a:cubicBezTo>
                <a:cubicBezTo>
                  <a:pt x="586" y="3"/>
                  <a:pt x="640" y="5"/>
                  <a:pt x="695" y="9"/>
                </a:cubicBezTo>
                <a:cubicBezTo>
                  <a:pt x="834" y="20"/>
                  <a:pt x="900" y="73"/>
                  <a:pt x="996" y="164"/>
                </a:cubicBezTo>
                <a:cubicBezTo>
                  <a:pt x="1057" y="211"/>
                  <a:pt x="1083" y="335"/>
                  <a:pt x="1078" y="384"/>
                </a:cubicBezTo>
                <a:cubicBezTo>
                  <a:pt x="1070" y="424"/>
                  <a:pt x="1033" y="480"/>
                  <a:pt x="987" y="530"/>
                </a:cubicBezTo>
                <a:cubicBezTo>
                  <a:pt x="940" y="578"/>
                  <a:pt x="845" y="588"/>
                  <a:pt x="787" y="594"/>
                </a:cubicBezTo>
                <a:cubicBezTo>
                  <a:pt x="697" y="591"/>
                  <a:pt x="625" y="558"/>
                  <a:pt x="558" y="521"/>
                </a:cubicBezTo>
                <a:cubicBezTo>
                  <a:pt x="533" y="486"/>
                  <a:pt x="468" y="460"/>
                  <a:pt x="438" y="430"/>
                </a:cubicBezTo>
                <a:cubicBezTo>
                  <a:pt x="414" y="406"/>
                  <a:pt x="349" y="330"/>
                  <a:pt x="320" y="311"/>
                </a:cubicBezTo>
                <a:cubicBezTo>
                  <a:pt x="293" y="269"/>
                  <a:pt x="237" y="172"/>
                  <a:pt x="192" y="146"/>
                </a:cubicBezTo>
                <a:cubicBezTo>
                  <a:pt x="156" y="125"/>
                  <a:pt x="115" y="111"/>
                  <a:pt x="74" y="100"/>
                </a:cubicBezTo>
                <a:cubicBezTo>
                  <a:pt x="42" y="92"/>
                  <a:pt x="2" y="103"/>
                  <a:pt x="0" y="100"/>
                </a:cubicBezTo>
                <a:cubicBezTo>
                  <a:pt x="30" y="90"/>
                  <a:pt x="31" y="90"/>
                  <a:pt x="64" y="82"/>
                </a:cubicBezTo>
                <a:cubicBezTo>
                  <a:pt x="85" y="62"/>
                  <a:pt x="108" y="48"/>
                  <a:pt x="128" y="27"/>
                </a:cubicBezTo>
                <a:cubicBezTo>
                  <a:pt x="169" y="24"/>
                  <a:pt x="281" y="58"/>
                  <a:pt x="311" y="64"/>
                </a:cubicBezTo>
              </a:path>
            </a:pathLst>
          </a:custGeom>
          <a:solidFill>
            <a:srgbClr val="FF9999">
              <a:alpha val="39999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4214813" y="4216400"/>
            <a:ext cx="714375" cy="142875"/>
          </a:xfrm>
          <a:prstGeom prst="ellipse">
            <a:avLst/>
          </a:prstGeom>
          <a:noFill/>
          <a:ln w="6350">
            <a:solidFill>
              <a:srgbClr val="F2F2F2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4214813" y="4216400"/>
            <a:ext cx="714375" cy="142875"/>
          </a:xfrm>
          <a:prstGeom prst="ellipse">
            <a:avLst/>
          </a:prstGeom>
          <a:noFill/>
          <a:ln w="6350">
            <a:solidFill>
              <a:srgbClr val="F2F2F2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4214813" y="4216400"/>
            <a:ext cx="714375" cy="142875"/>
          </a:xfrm>
          <a:prstGeom prst="ellipse">
            <a:avLst/>
          </a:prstGeom>
          <a:noFill/>
          <a:ln w="6350">
            <a:solidFill>
              <a:srgbClr val="F2F2F2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7" name="Freeform 8"/>
          <p:cNvSpPr>
            <a:spLocks/>
          </p:cNvSpPr>
          <p:nvPr/>
        </p:nvSpPr>
        <p:spPr bwMode="auto">
          <a:xfrm rot="-3128794" flipH="1" flipV="1">
            <a:off x="5476081" y="6176169"/>
            <a:ext cx="182563" cy="206375"/>
          </a:xfrm>
          <a:custGeom>
            <a:avLst/>
            <a:gdLst>
              <a:gd name="T0" fmla="*/ 38603 w 1083"/>
              <a:gd name="T1" fmla="*/ 28489 h 594"/>
              <a:gd name="T2" fmla="*/ 89511 w 1083"/>
              <a:gd name="T3" fmla="*/ 0 h 594"/>
              <a:gd name="T4" fmla="*/ 117157 w 1083"/>
              <a:gd name="T5" fmla="*/ 3127 h 594"/>
              <a:gd name="T6" fmla="*/ 167897 w 1083"/>
              <a:gd name="T7" fmla="*/ 56979 h 594"/>
              <a:gd name="T8" fmla="*/ 181720 w 1083"/>
              <a:gd name="T9" fmla="*/ 133414 h 594"/>
              <a:gd name="T10" fmla="*/ 166380 w 1083"/>
              <a:gd name="T11" fmla="*/ 184139 h 594"/>
              <a:gd name="T12" fmla="*/ 132666 w 1083"/>
              <a:gd name="T13" fmla="*/ 206375 h 594"/>
              <a:gd name="T14" fmla="*/ 94063 w 1083"/>
              <a:gd name="T15" fmla="*/ 181012 h 594"/>
              <a:gd name="T16" fmla="*/ 73834 w 1083"/>
              <a:gd name="T17" fmla="*/ 149396 h 594"/>
              <a:gd name="T18" fmla="*/ 53943 w 1083"/>
              <a:gd name="T19" fmla="*/ 108052 h 594"/>
              <a:gd name="T20" fmla="*/ 32366 w 1083"/>
              <a:gd name="T21" fmla="*/ 50725 h 594"/>
              <a:gd name="T22" fmla="*/ 12474 w 1083"/>
              <a:gd name="T23" fmla="*/ 34743 h 594"/>
              <a:gd name="T24" fmla="*/ 0 w 1083"/>
              <a:gd name="T25" fmla="*/ 34743 h 594"/>
              <a:gd name="T26" fmla="*/ 10789 w 1083"/>
              <a:gd name="T27" fmla="*/ 28489 h 594"/>
              <a:gd name="T28" fmla="*/ 21577 w 1083"/>
              <a:gd name="T29" fmla="*/ 9381 h 594"/>
              <a:gd name="T30" fmla="*/ 52426 w 1083"/>
              <a:gd name="T31" fmla="*/ 22236 h 59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083"/>
              <a:gd name="T49" fmla="*/ 0 h 594"/>
              <a:gd name="T50" fmla="*/ 1083 w 1083"/>
              <a:gd name="T51" fmla="*/ 594 h 59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083" h="594">
                <a:moveTo>
                  <a:pt x="229" y="82"/>
                </a:moveTo>
                <a:cubicBezTo>
                  <a:pt x="329" y="49"/>
                  <a:pt x="432" y="32"/>
                  <a:pt x="531" y="0"/>
                </a:cubicBezTo>
                <a:cubicBezTo>
                  <a:pt x="586" y="3"/>
                  <a:pt x="640" y="5"/>
                  <a:pt x="695" y="9"/>
                </a:cubicBezTo>
                <a:cubicBezTo>
                  <a:pt x="834" y="20"/>
                  <a:pt x="900" y="73"/>
                  <a:pt x="996" y="164"/>
                </a:cubicBezTo>
                <a:cubicBezTo>
                  <a:pt x="1057" y="211"/>
                  <a:pt x="1083" y="335"/>
                  <a:pt x="1078" y="384"/>
                </a:cubicBezTo>
                <a:cubicBezTo>
                  <a:pt x="1070" y="424"/>
                  <a:pt x="1033" y="480"/>
                  <a:pt x="987" y="530"/>
                </a:cubicBezTo>
                <a:cubicBezTo>
                  <a:pt x="940" y="578"/>
                  <a:pt x="845" y="588"/>
                  <a:pt x="787" y="594"/>
                </a:cubicBezTo>
                <a:cubicBezTo>
                  <a:pt x="697" y="591"/>
                  <a:pt x="625" y="558"/>
                  <a:pt x="558" y="521"/>
                </a:cubicBezTo>
                <a:cubicBezTo>
                  <a:pt x="533" y="486"/>
                  <a:pt x="468" y="460"/>
                  <a:pt x="438" y="430"/>
                </a:cubicBezTo>
                <a:cubicBezTo>
                  <a:pt x="414" y="406"/>
                  <a:pt x="349" y="330"/>
                  <a:pt x="320" y="311"/>
                </a:cubicBezTo>
                <a:cubicBezTo>
                  <a:pt x="293" y="269"/>
                  <a:pt x="237" y="172"/>
                  <a:pt x="192" y="146"/>
                </a:cubicBezTo>
                <a:cubicBezTo>
                  <a:pt x="156" y="125"/>
                  <a:pt x="115" y="111"/>
                  <a:pt x="74" y="100"/>
                </a:cubicBezTo>
                <a:cubicBezTo>
                  <a:pt x="42" y="92"/>
                  <a:pt x="2" y="103"/>
                  <a:pt x="0" y="100"/>
                </a:cubicBezTo>
                <a:cubicBezTo>
                  <a:pt x="30" y="90"/>
                  <a:pt x="31" y="90"/>
                  <a:pt x="64" y="82"/>
                </a:cubicBezTo>
                <a:cubicBezTo>
                  <a:pt x="85" y="62"/>
                  <a:pt x="108" y="48"/>
                  <a:pt x="128" y="27"/>
                </a:cubicBezTo>
                <a:cubicBezTo>
                  <a:pt x="169" y="24"/>
                  <a:pt x="281" y="58"/>
                  <a:pt x="311" y="64"/>
                </a:cubicBezTo>
              </a:path>
            </a:pathLst>
          </a:custGeom>
          <a:solidFill>
            <a:srgbClr val="FFC000">
              <a:alpha val="39999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3357563" y="4502150"/>
            <a:ext cx="714375" cy="142875"/>
          </a:xfrm>
          <a:prstGeom prst="ellipse">
            <a:avLst/>
          </a:prstGeom>
          <a:noFill/>
          <a:ln w="6350">
            <a:solidFill>
              <a:srgbClr val="F2F2F2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3357563" y="4502150"/>
            <a:ext cx="714375" cy="142875"/>
          </a:xfrm>
          <a:prstGeom prst="ellipse">
            <a:avLst/>
          </a:prstGeom>
          <a:noFill/>
          <a:ln w="6350">
            <a:solidFill>
              <a:srgbClr val="F2F2F2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3357563" y="4502150"/>
            <a:ext cx="714375" cy="142875"/>
          </a:xfrm>
          <a:prstGeom prst="ellipse">
            <a:avLst/>
          </a:prstGeom>
          <a:noFill/>
          <a:ln w="6350">
            <a:solidFill>
              <a:srgbClr val="F2F2F2">
                <a:alpha val="5019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3" name="Freeform 8"/>
          <p:cNvSpPr>
            <a:spLocks/>
          </p:cNvSpPr>
          <p:nvPr/>
        </p:nvSpPr>
        <p:spPr bwMode="auto">
          <a:xfrm rot="1390941" flipH="1" flipV="1">
            <a:off x="1289050" y="-996950"/>
            <a:ext cx="393700" cy="95250"/>
          </a:xfrm>
          <a:custGeom>
            <a:avLst/>
            <a:gdLst>
              <a:gd name="T0" fmla="*/ 83248 w 1083"/>
              <a:gd name="T1" fmla="*/ 13149 h 594"/>
              <a:gd name="T2" fmla="*/ 193033 w 1083"/>
              <a:gd name="T3" fmla="*/ 0 h 594"/>
              <a:gd name="T4" fmla="*/ 252651 w 1083"/>
              <a:gd name="T5" fmla="*/ 1443 h 594"/>
              <a:gd name="T6" fmla="*/ 362073 w 1083"/>
              <a:gd name="T7" fmla="*/ 26298 h 594"/>
              <a:gd name="T8" fmla="*/ 391882 w 1083"/>
              <a:gd name="T9" fmla="*/ 61576 h 594"/>
              <a:gd name="T10" fmla="*/ 358801 w 1083"/>
              <a:gd name="T11" fmla="*/ 84987 h 594"/>
              <a:gd name="T12" fmla="*/ 286096 w 1083"/>
              <a:gd name="T13" fmla="*/ 95250 h 594"/>
              <a:gd name="T14" fmla="*/ 202848 w 1083"/>
              <a:gd name="T15" fmla="*/ 83544 h 594"/>
              <a:gd name="T16" fmla="*/ 159225 w 1083"/>
              <a:gd name="T17" fmla="*/ 68952 h 594"/>
              <a:gd name="T18" fmla="*/ 116329 w 1083"/>
              <a:gd name="T19" fmla="*/ 49870 h 594"/>
              <a:gd name="T20" fmla="*/ 69797 w 1083"/>
              <a:gd name="T21" fmla="*/ 23412 h 594"/>
              <a:gd name="T22" fmla="*/ 26901 w 1083"/>
              <a:gd name="T23" fmla="*/ 16035 h 594"/>
              <a:gd name="T24" fmla="*/ 0 w 1083"/>
              <a:gd name="T25" fmla="*/ 16035 h 594"/>
              <a:gd name="T26" fmla="*/ 23266 w 1083"/>
              <a:gd name="T27" fmla="*/ 13149 h 594"/>
              <a:gd name="T28" fmla="*/ 46531 w 1083"/>
              <a:gd name="T29" fmla="*/ 4330 h 594"/>
              <a:gd name="T30" fmla="*/ 113057 w 1083"/>
              <a:gd name="T31" fmla="*/ 10263 h 59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083"/>
              <a:gd name="T49" fmla="*/ 0 h 594"/>
              <a:gd name="T50" fmla="*/ 1083 w 1083"/>
              <a:gd name="T51" fmla="*/ 594 h 59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083" h="594">
                <a:moveTo>
                  <a:pt x="229" y="82"/>
                </a:moveTo>
                <a:cubicBezTo>
                  <a:pt x="329" y="49"/>
                  <a:pt x="432" y="32"/>
                  <a:pt x="531" y="0"/>
                </a:cubicBezTo>
                <a:cubicBezTo>
                  <a:pt x="586" y="3"/>
                  <a:pt x="640" y="5"/>
                  <a:pt x="695" y="9"/>
                </a:cubicBezTo>
                <a:cubicBezTo>
                  <a:pt x="834" y="20"/>
                  <a:pt x="900" y="73"/>
                  <a:pt x="996" y="164"/>
                </a:cubicBezTo>
                <a:cubicBezTo>
                  <a:pt x="1057" y="211"/>
                  <a:pt x="1083" y="335"/>
                  <a:pt x="1078" y="384"/>
                </a:cubicBezTo>
                <a:cubicBezTo>
                  <a:pt x="1070" y="424"/>
                  <a:pt x="1033" y="480"/>
                  <a:pt x="987" y="530"/>
                </a:cubicBezTo>
                <a:cubicBezTo>
                  <a:pt x="940" y="578"/>
                  <a:pt x="845" y="588"/>
                  <a:pt x="787" y="594"/>
                </a:cubicBezTo>
                <a:cubicBezTo>
                  <a:pt x="697" y="591"/>
                  <a:pt x="625" y="558"/>
                  <a:pt x="558" y="521"/>
                </a:cubicBezTo>
                <a:cubicBezTo>
                  <a:pt x="533" y="486"/>
                  <a:pt x="468" y="460"/>
                  <a:pt x="438" y="430"/>
                </a:cubicBezTo>
                <a:cubicBezTo>
                  <a:pt x="414" y="406"/>
                  <a:pt x="349" y="330"/>
                  <a:pt x="320" y="311"/>
                </a:cubicBezTo>
                <a:cubicBezTo>
                  <a:pt x="293" y="269"/>
                  <a:pt x="237" y="172"/>
                  <a:pt x="192" y="146"/>
                </a:cubicBezTo>
                <a:cubicBezTo>
                  <a:pt x="156" y="125"/>
                  <a:pt x="115" y="111"/>
                  <a:pt x="74" y="100"/>
                </a:cubicBezTo>
                <a:cubicBezTo>
                  <a:pt x="42" y="92"/>
                  <a:pt x="2" y="103"/>
                  <a:pt x="0" y="100"/>
                </a:cubicBezTo>
                <a:cubicBezTo>
                  <a:pt x="30" y="90"/>
                  <a:pt x="31" y="90"/>
                  <a:pt x="64" y="82"/>
                </a:cubicBezTo>
                <a:cubicBezTo>
                  <a:pt x="85" y="62"/>
                  <a:pt x="108" y="48"/>
                  <a:pt x="128" y="27"/>
                </a:cubicBezTo>
                <a:cubicBezTo>
                  <a:pt x="169" y="24"/>
                  <a:pt x="281" y="58"/>
                  <a:pt x="311" y="64"/>
                </a:cubicBezTo>
              </a:path>
            </a:pathLst>
          </a:custGeom>
          <a:solidFill>
            <a:srgbClr val="DE2ED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4" name="Freeform 8"/>
          <p:cNvSpPr>
            <a:spLocks/>
          </p:cNvSpPr>
          <p:nvPr/>
        </p:nvSpPr>
        <p:spPr bwMode="auto">
          <a:xfrm rot="-3128794" flipH="1" flipV="1">
            <a:off x="3404394" y="-753269"/>
            <a:ext cx="182563" cy="206375"/>
          </a:xfrm>
          <a:custGeom>
            <a:avLst/>
            <a:gdLst>
              <a:gd name="T0" fmla="*/ 38603 w 1083"/>
              <a:gd name="T1" fmla="*/ 28489 h 594"/>
              <a:gd name="T2" fmla="*/ 89511 w 1083"/>
              <a:gd name="T3" fmla="*/ 0 h 594"/>
              <a:gd name="T4" fmla="*/ 117157 w 1083"/>
              <a:gd name="T5" fmla="*/ 3127 h 594"/>
              <a:gd name="T6" fmla="*/ 167897 w 1083"/>
              <a:gd name="T7" fmla="*/ 56979 h 594"/>
              <a:gd name="T8" fmla="*/ 181720 w 1083"/>
              <a:gd name="T9" fmla="*/ 133414 h 594"/>
              <a:gd name="T10" fmla="*/ 166380 w 1083"/>
              <a:gd name="T11" fmla="*/ 184139 h 594"/>
              <a:gd name="T12" fmla="*/ 132666 w 1083"/>
              <a:gd name="T13" fmla="*/ 206375 h 594"/>
              <a:gd name="T14" fmla="*/ 94063 w 1083"/>
              <a:gd name="T15" fmla="*/ 181012 h 594"/>
              <a:gd name="T16" fmla="*/ 73834 w 1083"/>
              <a:gd name="T17" fmla="*/ 149396 h 594"/>
              <a:gd name="T18" fmla="*/ 53943 w 1083"/>
              <a:gd name="T19" fmla="*/ 108052 h 594"/>
              <a:gd name="T20" fmla="*/ 32366 w 1083"/>
              <a:gd name="T21" fmla="*/ 50725 h 594"/>
              <a:gd name="T22" fmla="*/ 12474 w 1083"/>
              <a:gd name="T23" fmla="*/ 34743 h 594"/>
              <a:gd name="T24" fmla="*/ 0 w 1083"/>
              <a:gd name="T25" fmla="*/ 34743 h 594"/>
              <a:gd name="T26" fmla="*/ 10789 w 1083"/>
              <a:gd name="T27" fmla="*/ 28489 h 594"/>
              <a:gd name="T28" fmla="*/ 21577 w 1083"/>
              <a:gd name="T29" fmla="*/ 9381 h 594"/>
              <a:gd name="T30" fmla="*/ 52426 w 1083"/>
              <a:gd name="T31" fmla="*/ 22236 h 59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083"/>
              <a:gd name="T49" fmla="*/ 0 h 594"/>
              <a:gd name="T50" fmla="*/ 1083 w 1083"/>
              <a:gd name="T51" fmla="*/ 594 h 594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083" h="594">
                <a:moveTo>
                  <a:pt x="229" y="82"/>
                </a:moveTo>
                <a:cubicBezTo>
                  <a:pt x="329" y="49"/>
                  <a:pt x="432" y="32"/>
                  <a:pt x="531" y="0"/>
                </a:cubicBezTo>
                <a:cubicBezTo>
                  <a:pt x="586" y="3"/>
                  <a:pt x="640" y="5"/>
                  <a:pt x="695" y="9"/>
                </a:cubicBezTo>
                <a:cubicBezTo>
                  <a:pt x="834" y="20"/>
                  <a:pt x="900" y="73"/>
                  <a:pt x="996" y="164"/>
                </a:cubicBezTo>
                <a:cubicBezTo>
                  <a:pt x="1057" y="211"/>
                  <a:pt x="1083" y="335"/>
                  <a:pt x="1078" y="384"/>
                </a:cubicBezTo>
                <a:cubicBezTo>
                  <a:pt x="1070" y="424"/>
                  <a:pt x="1033" y="480"/>
                  <a:pt x="987" y="530"/>
                </a:cubicBezTo>
                <a:cubicBezTo>
                  <a:pt x="940" y="578"/>
                  <a:pt x="845" y="588"/>
                  <a:pt x="787" y="594"/>
                </a:cubicBezTo>
                <a:cubicBezTo>
                  <a:pt x="697" y="591"/>
                  <a:pt x="625" y="558"/>
                  <a:pt x="558" y="521"/>
                </a:cubicBezTo>
                <a:cubicBezTo>
                  <a:pt x="533" y="486"/>
                  <a:pt x="468" y="460"/>
                  <a:pt x="438" y="430"/>
                </a:cubicBezTo>
                <a:cubicBezTo>
                  <a:pt x="414" y="406"/>
                  <a:pt x="349" y="330"/>
                  <a:pt x="320" y="311"/>
                </a:cubicBezTo>
                <a:cubicBezTo>
                  <a:pt x="293" y="269"/>
                  <a:pt x="237" y="172"/>
                  <a:pt x="192" y="146"/>
                </a:cubicBezTo>
                <a:cubicBezTo>
                  <a:pt x="156" y="125"/>
                  <a:pt x="115" y="111"/>
                  <a:pt x="74" y="100"/>
                </a:cubicBezTo>
                <a:cubicBezTo>
                  <a:pt x="42" y="92"/>
                  <a:pt x="2" y="103"/>
                  <a:pt x="0" y="100"/>
                </a:cubicBezTo>
                <a:cubicBezTo>
                  <a:pt x="30" y="90"/>
                  <a:pt x="31" y="90"/>
                  <a:pt x="64" y="82"/>
                </a:cubicBezTo>
                <a:cubicBezTo>
                  <a:pt x="85" y="62"/>
                  <a:pt x="108" y="48"/>
                  <a:pt x="128" y="27"/>
                </a:cubicBezTo>
                <a:cubicBezTo>
                  <a:pt x="169" y="24"/>
                  <a:pt x="281" y="58"/>
                  <a:pt x="311" y="64"/>
                </a:cubicBezTo>
              </a:path>
            </a:pathLst>
          </a:custGeom>
          <a:solidFill>
            <a:srgbClr val="FFC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35265E-6 C 0.004 0.01634 0.00816 0.03298 0.00886 0.04192 C 0.00955 0.05148 0.00504 0.0373 0.00452 0.05487 C 0.004 0.07275 -0.00555 0.12423 0.00591 0.14889 C 0.01737 0.17355 0.07379 0.17817 0.07362 0.20376 C 0.07344 0.22935 -0.00503 0.27651 0.00452 0.30302 C 0.01407 0.32953 0.12014 0.33045 0.13091 0.36313 C 0.14167 0.39581 0.08542 0.45715 0.0691 0.49877 C 0.05278 0.54038 0.02414 0.58015 0.03247 0.61375 C 0.0408 0.64735 0.11355 0.67139 0.1191 0.69975 C 0.12466 0.72811 0.07257 0.75678 0.06615 0.78329 C 0.05973 0.8098 0.07032 0.83446 0.08091 0.85912 " pathEditMode="relative" ptsTypes="aaaaaaaaaaaA">
                                      <p:cBhvr>
                                        <p:cTn id="6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0.00712 0.00863 C -0.00764 0.00123 -0.00816 -0.00617 -0.00868 -0.01233 C -0.0092 -0.0185 -0.01476 -0.02096 -0.01007 -0.02805 C -0.00538 -0.03514 0.0092 -0.04408 0.01927 -0.05395 C 0.02934 -0.06381 0.04114 -0.07583 0.05017 -0.08755 C 0.0592 -0.09926 0.06944 -0.1082 0.07378 -0.12454 C 0.07812 -0.14088 0.08003 -0.17109 0.07656 -0.18465 C 0.07309 -0.19821 0.06163 -0.20099 0.05312 -0.20561 C 0.04462 -0.21023 0.03403 -0.20993 0.02517 -0.21332 C 0.01632 -0.21671 0.00573 -0.21763 0.00017 -0.22596 C -0.00538 -0.23428 -0.00747 -0.24938 -0.00851 -0.26264 C -0.00955 -0.27589 -0.0066 -0.28792 -0.00573 -0.30487 C -0.00486 -0.32183 -0.00347 -0.35265 -0.00295 -0.36529 " pathEditMode="relative" rAng="0" ptsTypes="aaaaaaaaaaaaa">
                                      <p:cBhvr>
                                        <p:cTn id="8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0" y="-18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2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3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3" presetClass="exit" presetSubtype="16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3" presetClass="exit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16667E-6 -5.21578E-6 C -0.01927 0.01109 -0.03854 0.02219 -0.03385 0.03914 C -0.02916 0.0561 0.02865 0.06905 0.02796 0.10172 C 0.02726 0.1344 -0.02916 0.19112 -0.03819 0.23489 C -0.04722 0.27866 -0.04045 0.32891 -0.02656 0.36528 C -0.01267 0.40166 0.05209 0.42385 0.04549 0.45406 C 0.03889 0.48427 -0.05434 0.50739 -0.06614 0.54562 C -0.07795 0.58384 -0.03142 0.64519 -0.025 0.68403 C -0.01857 0.72287 -0.02986 0.73581 -0.02795 0.77805 C -0.02604 0.82028 -0.01493 0.89519 -0.01319 0.93742 C -0.01145 0.97965 -0.01458 1.00524 -0.0177 1.03113 " pathEditMode="relative" ptsTypes="aaaaaaaaaaA">
                                      <p:cBhvr>
                                        <p:cTn id="29" dur="3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0.01336 -0.00062 C -0.01336 -0.00986 -0.01336 -0.0188 -0.01336 -0.02928 C -0.01336 -0.03977 -0.01406 -0.05456 -0.01336 -0.06319 C -0.01267 -0.07182 -0.00972 -0.07491 -0.00902 -0.08138 C -0.00833 -0.08785 -0.00885 -0.09309 -0.00902 -0.10234 C -0.0092 -0.11159 -0.01024 -0.12423 -0.01041 -0.13625 C -0.01059 -0.14827 -0.01145 -0.16184 -0.01041 -0.1754 C -0.00937 -0.18896 -0.00694 -0.20561 -0.00451 -0.21732 C -0.00208 -0.22904 0.00226 -0.23736 0.00417 -0.24599 C 0.00608 -0.25462 0.00764 -0.2611 0.00712 -0.26942 C 0.0066 -0.27774 0.004 -0.28668 0.00139 -0.29562 " pathEditMode="relative" rAng="0" ptsTypes="aaaaaaaaaaA">
                                      <p:cBhvr>
                                        <p:cTn id="31" dur="1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" y="-14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7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3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3" presetClass="exit" presetSubtype="16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2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3" presetClass="exit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5E-6 -1.23305E-8 C -0.0026 0.0111 -0.00521 0.0222 -2.5E-6 0.04686 C 0.00521 0.07152 0.02066 0.10944 0.0309 0.14828 C 0.04115 0.18773 0.04809 0.24445 0.06181 0.28175 C 0.07552 0.31905 0.10799 0.32892 0.11319 0.37331 C 0.1184 0.41739 0.09983 0.50524 0.09271 0.54778 C 0.08559 0.59032 0.03889 0.63564 0.07066 0.62916 C 0.10243 0.62238 0.25694 0.48921 0.28385 0.50863 C 0.31076 0.52806 0.2467 0.68188 0.23229 0.74661 C 0.21788 0.81135 0.20747 0.85481 0.19705 0.89828 " pathEditMode="relative" ptsTypes="aaaaaaaaaA">
                                      <p:cBhvr>
                                        <p:cTn id="52" dur="3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animMotion origin="layout" path="M -0.0217 -0.00432 C -0.02795 -0.01911 -0.0342 -0.0336 -0.03941 -0.05148 C -0.04462 -0.06936 -0.04809 -0.09371 -0.0526 -0.11159 C -0.05712 -0.12947 -0.06041 -0.13687 -0.06597 -0.15845 C -0.07153 -0.18002 -0.08107 -0.21671 -0.08646 -0.24198 C -0.09184 -0.26726 -0.09583 -0.29593 -0.09826 -0.31011 " pathEditMode="relative" rAng="0" ptsTypes="aaaaaa">
                                      <p:cBhvr>
                                        <p:cTn id="54" dur="8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00" y="-1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5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3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23" presetClass="exit" presetSubtype="16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3" presetClass="exit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" dur="2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0" presetClass="path" presetSubtype="0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72222E-6 3.47719E-6 C 0.00209 0.03483 0.00434 0.06966 0.01025 0.09679 C 0.01615 0.12392 0.04879 0.1344 0.03525 0.16214 C 0.0217 0.18989 -0.06771 0.22349 -0.07066 0.26387 C -0.07361 0.30364 -0.01632 0.3619 0.01771 0.40228 C 0.05174 0.44266 0.14757 0.47564 0.13386 0.50678 C 0.12014 0.53761 -0.08281 0.5413 -0.06475 0.58754 C -0.0467 0.63378 0.23004 0.71362 0.24271 0.7836 C 0.25538 0.85327 0.05035 0.96855 0.01181 1.00555 " pathEditMode="relative" ptsTypes="aaaaaaaaA">
                                      <p:cBhvr>
                                        <p:cTn id="75" dur="3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6" presetID="0" presetClass="path" presetSubtype="0" accel="50000" decel="5000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-0.01302 0.01295 C -0.01371 0.00833 -0.01424 0.0037 -0.01892 -0.01325 C -0.02361 -0.03021 -0.03403 -0.0709 -0.04097 -0.08878 C -0.04792 -0.10666 -0.04861 -0.10111 -0.06007 -0.12022 C -0.07153 -0.13933 -0.08524 -0.16954 -0.11007 -0.20376 C -0.1349 -0.23798 -0.17187 -0.28237 -0.20868 -0.32645 " pathEditMode="relative" ptsTypes="aaaaaA">
                                      <p:cBhvr>
                                        <p:cTn id="77" dur="7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0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3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2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3" presetClass="exit" presetSubtype="16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2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3" presetClass="exit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2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4*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4*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5" grpId="0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57" grpId="0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43" grpId="0" animBg="1"/>
      <p:bldP spid="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4"/>
          <p:cNvSpPr txBox="1">
            <a:spLocks/>
          </p:cNvSpPr>
          <p:nvPr/>
        </p:nvSpPr>
        <p:spPr bwMode="auto">
          <a:xfrm>
            <a:off x="1071563" y="2235200"/>
            <a:ext cx="7408862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zh-CN" altLang="en-US" sz="2400" dirty="0" smtClean="0">
                <a:solidFill>
                  <a:schemeClr val="tx2"/>
                </a:solidFill>
                <a:latin typeface="Candara" pitchFamily="34" charset="0"/>
                <a:ea typeface="华文楷体"/>
              </a:rPr>
              <a:t>政府官员：</a:t>
            </a:r>
            <a:endParaRPr lang="en-US" altLang="zh-CN" sz="2400" dirty="0">
              <a:solidFill>
                <a:schemeClr val="tx2"/>
              </a:solidFill>
              <a:latin typeface="Candara" pitchFamily="34" charset="0"/>
              <a:ea typeface="华文楷体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zh-CN" altLang="en-US" sz="2400" dirty="0">
                <a:solidFill>
                  <a:schemeClr val="tx2"/>
                </a:solidFill>
                <a:latin typeface="Candara" pitchFamily="34" charset="0"/>
                <a:ea typeface="华文楷体"/>
              </a:rPr>
              <a:t>　   </a:t>
            </a:r>
            <a:r>
              <a:rPr lang="en-US" altLang="zh-CN" sz="2400" dirty="0">
                <a:solidFill>
                  <a:schemeClr val="tx2"/>
                </a:solidFill>
                <a:latin typeface="Candara" pitchFamily="34" charset="0"/>
                <a:ea typeface="华文楷体"/>
              </a:rPr>
              <a:t>——</a:t>
            </a:r>
            <a:r>
              <a:rPr lang="zh-CN" altLang="en-US" sz="2400" dirty="0">
                <a:solidFill>
                  <a:schemeClr val="tx2"/>
                </a:solidFill>
                <a:latin typeface="Candara" pitchFamily="34" charset="0"/>
                <a:ea typeface="华文楷体"/>
              </a:rPr>
              <a:t>训诫，并责令政府部门给予物质和精神帮助</a:t>
            </a:r>
            <a:endParaRPr lang="en-US" altLang="zh-CN" sz="2400" dirty="0">
              <a:solidFill>
                <a:schemeClr val="tx2"/>
              </a:solidFill>
              <a:latin typeface="Candara" pitchFamily="34" charset="0"/>
              <a:ea typeface="华文楷体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zh-CN" altLang="en-US" sz="2400" dirty="0">
                <a:solidFill>
                  <a:schemeClr val="tx2"/>
                </a:solidFill>
                <a:latin typeface="Candara" pitchFamily="34" charset="0"/>
                <a:ea typeface="华文楷体"/>
              </a:rPr>
              <a:t>柏阿姨：</a:t>
            </a:r>
            <a:endParaRPr lang="en-US" altLang="zh-CN" sz="2400" dirty="0">
              <a:solidFill>
                <a:schemeClr val="tx2"/>
              </a:solidFill>
              <a:latin typeface="Candara" pitchFamily="34" charset="0"/>
              <a:ea typeface="华文楷体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en-US" altLang="zh-CN" sz="2400" dirty="0">
                <a:solidFill>
                  <a:schemeClr val="tx2"/>
                </a:solidFill>
                <a:latin typeface="Candara" pitchFamily="34" charset="0"/>
                <a:ea typeface="华文楷体"/>
              </a:rPr>
              <a:t>        ——</a:t>
            </a:r>
            <a:r>
              <a:rPr lang="zh-CN" altLang="en-US" sz="2400" dirty="0">
                <a:solidFill>
                  <a:schemeClr val="tx2"/>
                </a:solidFill>
                <a:latin typeface="Candara" pitchFamily="34" charset="0"/>
                <a:ea typeface="华文楷体"/>
              </a:rPr>
              <a:t>训诫，利用自己的社会影响力呼吁帮助</a:t>
            </a:r>
            <a:endParaRPr lang="en-US" altLang="zh-CN" sz="2400" dirty="0">
              <a:solidFill>
                <a:schemeClr val="tx2"/>
              </a:solidFill>
              <a:latin typeface="Candara" pitchFamily="34" charset="0"/>
              <a:ea typeface="华文楷体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zh-CN" altLang="en-US" sz="2400" dirty="0">
                <a:solidFill>
                  <a:schemeClr val="tx2"/>
                </a:solidFill>
                <a:latin typeface="Candara" pitchFamily="34" charset="0"/>
                <a:ea typeface="华文楷体"/>
              </a:rPr>
              <a:t>理发师：</a:t>
            </a:r>
            <a:endParaRPr lang="en-US" altLang="zh-CN" sz="2400" dirty="0">
              <a:solidFill>
                <a:schemeClr val="tx2"/>
              </a:solidFill>
              <a:latin typeface="Candara" pitchFamily="34" charset="0"/>
              <a:ea typeface="华文楷体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en-US" altLang="zh-CN" sz="2400" dirty="0">
                <a:solidFill>
                  <a:schemeClr val="tx2"/>
                </a:solidFill>
                <a:latin typeface="Candara" pitchFamily="34" charset="0"/>
                <a:ea typeface="华文楷体"/>
              </a:rPr>
              <a:t>        ——</a:t>
            </a:r>
            <a:r>
              <a:rPr lang="zh-CN" altLang="en-US" sz="2400" dirty="0">
                <a:solidFill>
                  <a:schemeClr val="tx2"/>
                </a:solidFill>
                <a:latin typeface="Candara" pitchFamily="34" charset="0"/>
                <a:ea typeface="华文楷体"/>
              </a:rPr>
              <a:t>让</a:t>
            </a:r>
            <a:r>
              <a:rPr lang="zh-CN" altLang="en-US" sz="2400" dirty="0" smtClean="0">
                <a:solidFill>
                  <a:schemeClr val="tx2"/>
                </a:solidFill>
                <a:latin typeface="Candara" pitchFamily="34" charset="0"/>
                <a:ea typeface="华文楷体"/>
              </a:rPr>
              <a:t>他</a:t>
            </a:r>
            <a:r>
              <a:rPr lang="zh-CN" altLang="en-US" sz="2400" dirty="0">
                <a:solidFill>
                  <a:schemeClr val="tx2"/>
                </a:solidFill>
                <a:latin typeface="Candara" pitchFamily="34" charset="0"/>
                <a:ea typeface="华文楷体"/>
              </a:rPr>
              <a:t>做</a:t>
            </a:r>
            <a:r>
              <a:rPr lang="zh-CN" altLang="en-US" sz="2400" dirty="0" smtClean="0">
                <a:solidFill>
                  <a:schemeClr val="tx2"/>
                </a:solidFill>
                <a:latin typeface="Candara" pitchFamily="34" charset="0"/>
                <a:ea typeface="华文楷体"/>
              </a:rPr>
              <a:t>自己</a:t>
            </a:r>
            <a:r>
              <a:rPr lang="zh-CN" altLang="en-US" sz="2400" dirty="0">
                <a:solidFill>
                  <a:schemeClr val="tx2"/>
                </a:solidFill>
                <a:latin typeface="Candara" pitchFamily="34" charset="0"/>
                <a:ea typeface="华文楷体"/>
              </a:rPr>
              <a:t>的学徒，学一门手艺</a:t>
            </a:r>
            <a:endParaRPr lang="en-US" altLang="zh-CN" sz="2400" dirty="0">
              <a:solidFill>
                <a:schemeClr val="tx2"/>
              </a:solidFill>
              <a:latin typeface="Candara" pitchFamily="34" charset="0"/>
              <a:ea typeface="华文楷体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zh-CN" altLang="en-US" sz="2400" dirty="0">
                <a:solidFill>
                  <a:schemeClr val="tx2"/>
                </a:solidFill>
                <a:latin typeface="Candara" pitchFamily="34" charset="0"/>
                <a:ea typeface="华文楷体"/>
              </a:rPr>
              <a:t>居委干部：</a:t>
            </a:r>
            <a:endParaRPr lang="en-US" altLang="zh-CN" sz="2400" dirty="0">
              <a:solidFill>
                <a:schemeClr val="tx2"/>
              </a:solidFill>
              <a:latin typeface="Candara" pitchFamily="34" charset="0"/>
              <a:ea typeface="华文楷体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zh-CN" altLang="en-US" sz="2400" dirty="0">
                <a:solidFill>
                  <a:schemeClr val="tx2"/>
                </a:solidFill>
                <a:latin typeface="Candara" pitchFamily="34" charset="0"/>
                <a:ea typeface="华文楷体"/>
              </a:rPr>
              <a:t>　   </a:t>
            </a:r>
            <a:r>
              <a:rPr lang="en-US" altLang="zh-CN" sz="2400" dirty="0">
                <a:solidFill>
                  <a:schemeClr val="tx2"/>
                </a:solidFill>
                <a:latin typeface="Candara" pitchFamily="34" charset="0"/>
                <a:ea typeface="华文楷体"/>
              </a:rPr>
              <a:t>——</a:t>
            </a:r>
            <a:r>
              <a:rPr lang="zh-CN" altLang="en-US" sz="2400" dirty="0">
                <a:solidFill>
                  <a:schemeClr val="tx2"/>
                </a:solidFill>
                <a:latin typeface="Candara" pitchFamily="34" charset="0"/>
                <a:ea typeface="华文楷体"/>
              </a:rPr>
              <a:t>利用社区资源开展帮助工作 </a:t>
            </a:r>
            <a:endParaRPr lang="en-US" altLang="zh-CN" sz="2400" dirty="0">
              <a:solidFill>
                <a:schemeClr val="tx2"/>
              </a:solidFill>
              <a:latin typeface="Candara" pitchFamily="34" charset="0"/>
              <a:ea typeface="华文楷体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zh-CN" altLang="en-US" sz="2400" dirty="0">
                <a:solidFill>
                  <a:schemeClr val="tx2"/>
                </a:solidFill>
                <a:latin typeface="Candara" pitchFamily="34" charset="0"/>
                <a:ea typeface="华文楷体"/>
              </a:rPr>
              <a:t>社工老师：</a:t>
            </a:r>
            <a:endParaRPr lang="en-US" altLang="zh-CN" sz="2400" dirty="0">
              <a:solidFill>
                <a:schemeClr val="tx2"/>
              </a:solidFill>
              <a:latin typeface="Candara" pitchFamily="34" charset="0"/>
              <a:ea typeface="华文楷体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r>
              <a:rPr lang="en-US" altLang="zh-CN" sz="2400" dirty="0">
                <a:solidFill>
                  <a:schemeClr val="tx2"/>
                </a:solidFill>
                <a:latin typeface="Candara" pitchFamily="34" charset="0"/>
                <a:ea typeface="华文楷体"/>
              </a:rPr>
              <a:t>       ——</a:t>
            </a:r>
            <a:r>
              <a:rPr lang="zh-CN" altLang="en-US" sz="2400" dirty="0">
                <a:solidFill>
                  <a:schemeClr val="tx2"/>
                </a:solidFill>
                <a:latin typeface="Candara" pitchFamily="34" charset="0"/>
                <a:ea typeface="华文楷体"/>
              </a:rPr>
              <a:t>转介给自己</a:t>
            </a:r>
            <a:r>
              <a:rPr lang="zh-CN" altLang="en-US" sz="2400" dirty="0" smtClean="0">
                <a:solidFill>
                  <a:schemeClr val="tx2"/>
                </a:solidFill>
                <a:latin typeface="Candara" pitchFamily="34" charset="0"/>
                <a:ea typeface="华文楷体"/>
              </a:rPr>
              <a:t>在相关领域担任社</a:t>
            </a:r>
            <a:r>
              <a:rPr lang="zh-CN" altLang="en-US" sz="2400" dirty="0">
                <a:solidFill>
                  <a:schemeClr val="tx2"/>
                </a:solidFill>
                <a:latin typeface="Candara" pitchFamily="34" charset="0"/>
                <a:ea typeface="华文楷体"/>
              </a:rPr>
              <a:t>工的学生。</a:t>
            </a:r>
            <a:endParaRPr lang="en-US" altLang="zh-CN" sz="2400" dirty="0">
              <a:solidFill>
                <a:schemeClr val="tx2"/>
              </a:solidFill>
              <a:latin typeface="Candara" pitchFamily="34" charset="0"/>
              <a:ea typeface="华文楷体"/>
            </a:endParaRPr>
          </a:p>
          <a:p>
            <a:pPr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</a:pPr>
            <a:endParaRPr lang="en-US" altLang="zh-CN" sz="2400" dirty="0">
              <a:solidFill>
                <a:schemeClr val="tx2"/>
              </a:solidFill>
              <a:latin typeface="Candara" pitchFamily="34" charset="0"/>
              <a:ea typeface="华文楷体"/>
            </a:endParaRPr>
          </a:p>
        </p:txBody>
      </p:sp>
      <p:sp>
        <p:nvSpPr>
          <p:cNvPr id="5" name="标题 3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2525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dirty="0" smtClean="0">
                <a:cs typeface="+mj-cs"/>
              </a:rPr>
              <a:t>案例分析：不同的工作者</a:t>
            </a:r>
            <a:r>
              <a:rPr lang="en-US" altLang="zh-CN" dirty="0" smtClean="0">
                <a:cs typeface="+mj-cs"/>
              </a:rPr>
              <a:t/>
            </a:r>
            <a:br>
              <a:rPr lang="en-US" altLang="zh-CN" dirty="0" smtClean="0">
                <a:cs typeface="+mj-cs"/>
              </a:rPr>
            </a:br>
            <a:r>
              <a:rPr lang="zh-CN" altLang="en-US" dirty="0" smtClean="0">
                <a:cs typeface="+mj-cs"/>
              </a:rPr>
              <a:t>如何解决同样的问题？</a:t>
            </a:r>
            <a:endParaRPr lang="zh-CN" altLang="en-US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59319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内容占位符 1"/>
          <p:cNvSpPr>
            <a:spLocks noGrp="1"/>
          </p:cNvSpPr>
          <p:nvPr>
            <p:ph idx="1"/>
          </p:nvPr>
        </p:nvSpPr>
        <p:spPr>
          <a:xfrm>
            <a:off x="1979712" y="2420887"/>
            <a:ext cx="7408862" cy="3451225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：受过社工专业训练的社会工作者</a:t>
            </a:r>
            <a:r>
              <a:rPr lang="en-US" altLang="zh-CN" dirty="0" smtClean="0"/>
              <a:t>	</a:t>
            </a:r>
          </a:p>
          <a:p>
            <a:pPr marL="0" indent="0">
              <a:buNone/>
            </a:pPr>
            <a:r>
              <a:rPr lang="zh-CN" altLang="en-US" dirty="0" smtClean="0"/>
              <a:t>：遵循助人自助的理念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：运用</a:t>
            </a:r>
            <a:r>
              <a:rPr lang="zh-CN" altLang="en-US" u="sng" dirty="0" smtClean="0"/>
              <a:t>个案工作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小组工作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社区工作</a:t>
            </a:r>
            <a:r>
              <a:rPr lang="zh-CN" altLang="en-US" dirty="0" smtClean="0"/>
              <a:t>、行政管理、社会政策等专业方法；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 smtClean="0"/>
              <a:t>：帮助机构和他人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 smtClean="0"/>
              <a:t>：发挥自身潜能、协调社会关系、解决和预防社会问题、促进社会公正</a:t>
            </a:r>
            <a:endParaRPr lang="en-US" altLang="zh-CN" dirty="0" smtClean="0"/>
          </a:p>
          <a:p>
            <a:pPr>
              <a:buFont typeface="Wingdings" pitchFamily="2" charset="2"/>
              <a:buChar char="l"/>
            </a:pPr>
            <a:endParaRPr lang="en-US" altLang="zh-CN" dirty="0"/>
          </a:p>
          <a:p>
            <a:pPr>
              <a:buFont typeface="Wingdings" pitchFamily="2" charset="2"/>
              <a:buChar char="l"/>
            </a:pPr>
            <a:endParaRPr lang="zh-CN" altLang="en-US" dirty="0" smtClean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zh-CN" dirty="0" smtClean="0">
                <a:cs typeface="+mj-cs"/>
              </a:rPr>
              <a:t>1.1 </a:t>
            </a:r>
            <a:r>
              <a:rPr lang="zh-CN" altLang="en-US" dirty="0" smtClean="0">
                <a:cs typeface="+mj-cs"/>
              </a:rPr>
              <a:t>社会工作的内涵</a:t>
            </a:r>
            <a:r>
              <a:rPr lang="en-US" altLang="zh-CN" dirty="0" smtClean="0">
                <a:cs typeface="+mj-cs"/>
              </a:rPr>
              <a:t/>
            </a:r>
            <a:br>
              <a:rPr lang="en-US" altLang="zh-CN" dirty="0" smtClean="0">
                <a:cs typeface="+mj-cs"/>
              </a:rPr>
            </a:br>
            <a:r>
              <a:rPr lang="en-US" altLang="zh-CN" dirty="0" smtClean="0">
                <a:cs typeface="+mj-cs"/>
              </a:rPr>
              <a:t>1.1.1</a:t>
            </a:r>
            <a:r>
              <a:rPr lang="zh-CN" altLang="en-US" dirty="0" smtClean="0">
                <a:cs typeface="+mj-cs"/>
              </a:rPr>
              <a:t>标准的社会工作定义</a:t>
            </a:r>
            <a:endParaRPr lang="zh-CN" altLang="en-US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63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6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3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63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1"/>
          <p:cNvSpPr txBox="1">
            <a:spLocks/>
          </p:cNvSpPr>
          <p:nvPr/>
        </p:nvSpPr>
        <p:spPr bwMode="auto">
          <a:xfrm>
            <a:off x="-26640" y="2420888"/>
            <a:ext cx="8919120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华文楷体"/>
              </a:defRPr>
            </a:lvl1pPr>
            <a:lvl2pPr marL="576263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华文楷体"/>
              </a:defRPr>
            </a:lvl2pPr>
            <a:lvl3pPr marL="855663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华文楷体"/>
              </a:defRPr>
            </a:lvl3pPr>
            <a:lvl4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kern="1200">
                <a:solidFill>
                  <a:schemeClr val="tx2"/>
                </a:solidFill>
                <a:latin typeface="+mn-lt"/>
                <a:ea typeface="+mn-ea"/>
                <a:cs typeface="华文楷体"/>
              </a:defRPr>
            </a:lvl4pPr>
            <a:lvl5pPr marL="1462088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华文楷体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服务提供者                                              </a:t>
            </a:r>
            <a:r>
              <a:rPr lang="zh-CN" altLang="en-US" u="sng" dirty="0" smtClean="0"/>
              <a:t>                      </a:t>
            </a:r>
            <a:r>
              <a:rPr lang="zh-CN" altLang="en-US" dirty="0" smtClean="0"/>
              <a:t> （含机构）；</a:t>
            </a:r>
            <a:endParaRPr lang="en-US" altLang="zh-CN" dirty="0" smtClean="0"/>
          </a:p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价值伦理                   </a:t>
            </a:r>
            <a:r>
              <a:rPr lang="zh-CN" altLang="en-US" u="sng" dirty="0" smtClean="0"/>
              <a:t>                 </a:t>
            </a:r>
            <a:r>
              <a:rPr lang="zh-CN" altLang="en-US" dirty="0" smtClean="0"/>
              <a:t>              ，注重平等 、尊严；</a:t>
            </a:r>
            <a:endParaRPr lang="en-US" altLang="zh-CN" dirty="0" smtClean="0"/>
          </a:p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工作手段                   </a:t>
            </a:r>
            <a:r>
              <a:rPr lang="zh-CN" altLang="en-US" u="sng" dirty="0" smtClean="0"/>
              <a:t>                 </a:t>
            </a:r>
            <a:r>
              <a:rPr lang="zh-CN" altLang="en-US" dirty="0" smtClean="0"/>
              <a:t>                       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altLang="zh-CN" dirty="0" smtClean="0"/>
          </a:p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服务对象                                          ，</a:t>
            </a:r>
            <a:r>
              <a:rPr lang="zh-CN" altLang="en-US" u="sng" dirty="0" smtClean="0"/>
              <a:t>主要是弱势人群</a:t>
            </a:r>
            <a:r>
              <a:rPr lang="zh-CN" altLang="en-US" dirty="0" smtClean="0"/>
              <a:t>，但不局限；</a:t>
            </a:r>
            <a:endParaRPr lang="en-US" altLang="zh-CN" dirty="0" smtClean="0"/>
          </a:p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目标                                                                                                                       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                                                           ，</a:t>
            </a:r>
            <a:r>
              <a:rPr lang="zh-CN" altLang="en-US" dirty="0" smtClean="0"/>
              <a:t>即</a:t>
            </a:r>
            <a:r>
              <a:rPr lang="zh-CN" altLang="en-US" u="sng" dirty="0" smtClean="0"/>
              <a:t>舒缓社会问题</a:t>
            </a:r>
            <a:r>
              <a:rPr lang="en-US" altLang="zh-CN" u="sng" dirty="0" smtClean="0"/>
              <a:t>+</a:t>
            </a:r>
            <a:r>
              <a:rPr lang="zh-CN" altLang="en-US" u="sng" dirty="0" smtClean="0"/>
              <a:t>预防和削弱</a:t>
            </a:r>
            <a:r>
              <a:rPr lang="en-US" altLang="zh-CN" u="sng" dirty="0" smtClean="0"/>
              <a:t/>
            </a:r>
            <a:br>
              <a:rPr lang="en-US" altLang="zh-CN" u="sng" dirty="0" smtClean="0"/>
            </a:br>
            <a:r>
              <a:rPr lang="en-US" altLang="zh-CN" dirty="0" smtClean="0"/>
              <a:t>                       </a:t>
            </a:r>
            <a:r>
              <a:rPr lang="zh-CN" altLang="en-US" u="sng" dirty="0" smtClean="0"/>
              <a:t>社会问题的原因</a:t>
            </a:r>
            <a:r>
              <a:rPr lang="en-US" altLang="zh-CN" u="sng" dirty="0" smtClean="0"/>
              <a:t>+</a:t>
            </a:r>
            <a:r>
              <a:rPr lang="zh-CN" altLang="en-US" u="sng" dirty="0" smtClean="0"/>
              <a:t>提升社会功能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                                                                           </a:t>
            </a:r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Font typeface="Symbol" pitchFamily="18" charset="2"/>
              <a:buNone/>
            </a:pPr>
            <a:endParaRPr lang="en-US" altLang="zh-CN" dirty="0" smtClean="0"/>
          </a:p>
          <a:p>
            <a:pPr>
              <a:buFont typeface="Wingdings" pitchFamily="2" charset="2"/>
              <a:buChar char="l"/>
            </a:pPr>
            <a:endParaRPr lang="zh-CN" altLang="en-US" dirty="0" smtClean="0"/>
          </a:p>
        </p:txBody>
      </p:sp>
      <p:sp>
        <p:nvSpPr>
          <p:cNvPr id="5" name="内容占位符 1"/>
          <p:cNvSpPr>
            <a:spLocks noGrp="1"/>
          </p:cNvSpPr>
          <p:nvPr>
            <p:ph idx="1"/>
          </p:nvPr>
        </p:nvSpPr>
        <p:spPr>
          <a:xfrm>
            <a:off x="1979712" y="2420887"/>
            <a:ext cx="7408862" cy="3451225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：受过社工专业训练的社会工作者</a:t>
            </a:r>
            <a:r>
              <a:rPr lang="en-US" altLang="zh-CN" dirty="0" smtClean="0"/>
              <a:t>	</a:t>
            </a:r>
          </a:p>
          <a:p>
            <a:pPr marL="0" indent="0">
              <a:buNone/>
            </a:pPr>
            <a:r>
              <a:rPr lang="zh-CN" altLang="en-US" dirty="0" smtClean="0"/>
              <a:t>：遵循助人自助的理念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：运用</a:t>
            </a:r>
            <a:r>
              <a:rPr lang="zh-CN" altLang="en-US" u="sng" dirty="0" smtClean="0"/>
              <a:t>个案工作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小组工作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社区工作</a:t>
            </a:r>
            <a:r>
              <a:rPr lang="zh-CN" altLang="en-US" dirty="0" smtClean="0"/>
              <a:t>、行政管理、社会政策等专业方法；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 smtClean="0"/>
              <a:t>：帮助机构和他人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 smtClean="0"/>
              <a:t>：发挥自身潜能、协调社会关系、解决和预防社会问题、促进社会公正</a:t>
            </a:r>
            <a:endParaRPr lang="en-US" altLang="zh-CN" dirty="0" smtClean="0"/>
          </a:p>
          <a:p>
            <a:pPr>
              <a:buFont typeface="Wingdings" pitchFamily="2" charset="2"/>
              <a:buChar char="l"/>
            </a:pPr>
            <a:endParaRPr lang="en-US" altLang="zh-CN" dirty="0"/>
          </a:p>
          <a:p>
            <a:pPr>
              <a:buFont typeface="Wingdings" pitchFamily="2" charset="2"/>
              <a:buChar char="l"/>
            </a:pPr>
            <a:endParaRPr lang="zh-CN" altLang="en-US" dirty="0" smtClean="0"/>
          </a:p>
        </p:txBody>
      </p:sp>
      <p:sp>
        <p:nvSpPr>
          <p:cNvPr id="6" name="标题 2"/>
          <p:cNvSpPr txBox="1">
            <a:spLocks/>
          </p:cNvSpPr>
          <p:nvPr/>
        </p:nvSpPr>
        <p:spPr bwMode="auto">
          <a:xfrm>
            <a:off x="539552" y="239073"/>
            <a:ext cx="8229600" cy="1468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7500"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+mj-ea"/>
                <a:cs typeface="华文新魏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  <a:ea typeface="华文新魏"/>
                <a:cs typeface="华文新魏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  <a:ea typeface="华文新魏"/>
                <a:cs typeface="华文新魏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  <a:ea typeface="华文新魏"/>
                <a:cs typeface="华文新魏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  <a:ea typeface="华文新魏"/>
                <a:cs typeface="华文新魏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altLang="zh-CN" dirty="0" smtClean="0">
                <a:cs typeface="+mj-cs"/>
              </a:rPr>
              <a:t>1.1</a:t>
            </a:r>
            <a:r>
              <a:rPr lang="zh-CN" altLang="en-US" dirty="0" smtClean="0">
                <a:cs typeface="+mj-cs"/>
              </a:rPr>
              <a:t>社会工作的内涵</a:t>
            </a:r>
            <a:endParaRPr lang="en-US" altLang="zh-CN" dirty="0" smtClean="0">
              <a:cs typeface="+mj-cs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altLang="zh-CN" dirty="0" smtClean="0">
                <a:cs typeface="+mj-cs"/>
              </a:rPr>
              <a:t>1.1.2</a:t>
            </a:r>
            <a:r>
              <a:rPr lang="zh-CN" altLang="en-US" dirty="0" smtClean="0">
                <a:cs typeface="+mj-cs"/>
              </a:rPr>
              <a:t>社会工作的要素</a:t>
            </a:r>
            <a:endParaRPr lang="zh-CN" altLang="en-US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789258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90982" y="332655"/>
            <a:ext cx="8812169" cy="2201521"/>
            <a:chOff x="323529" y="384596"/>
            <a:chExt cx="8812169" cy="2201521"/>
          </a:xfrm>
        </p:grpSpPr>
        <p:pic>
          <p:nvPicPr>
            <p:cNvPr id="5" name="Picture 11" descr="c:\users\dell\appdata\local\360CHR~1\Chrome\USERDA~1\Temp\200811~1.GIF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9" y="384596"/>
              <a:ext cx="4425280" cy="22015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11" descr="c:\users\dell\appdata\local\360CHR~1\Chrome\USERDA~1\Temp\200811~1.GIF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0418" y="384596"/>
              <a:ext cx="4425280" cy="22015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" name="标题 2"/>
          <p:cNvSpPr txBox="1">
            <a:spLocks/>
          </p:cNvSpPr>
          <p:nvPr/>
        </p:nvSpPr>
        <p:spPr bwMode="auto">
          <a:xfrm>
            <a:off x="563051" y="239074"/>
            <a:ext cx="8229600" cy="1468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82500" lnSpcReduction="20000"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FFFFFF"/>
                </a:solidFill>
                <a:latin typeface="+mj-lt"/>
                <a:ea typeface="+mj-ea"/>
                <a:cs typeface="华文新魏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  <a:ea typeface="华文新魏"/>
                <a:cs typeface="华文新魏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  <a:ea typeface="华文新魏"/>
                <a:cs typeface="华文新魏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  <a:ea typeface="华文新魏"/>
                <a:cs typeface="华文新魏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FFFFFF"/>
                </a:solidFill>
                <a:latin typeface="Candara" pitchFamily="34" charset="0"/>
                <a:ea typeface="华文新魏"/>
                <a:cs typeface="华文新魏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zh-CN" altLang="zh-CN" dirty="0"/>
              <a:t>作业</a:t>
            </a:r>
            <a:r>
              <a:rPr lang="zh-CN" altLang="zh-CN" dirty="0" smtClean="0"/>
              <a:t>：请</a:t>
            </a:r>
            <a:r>
              <a:rPr lang="zh-CN" altLang="zh-CN" dirty="0"/>
              <a:t>根据</a:t>
            </a:r>
            <a:r>
              <a:rPr lang="zh-CN" altLang="zh-CN" dirty="0" smtClean="0"/>
              <a:t>社</a:t>
            </a:r>
            <a:r>
              <a:rPr lang="zh-CN" altLang="en-US" dirty="0" smtClean="0"/>
              <a:t>会</a:t>
            </a:r>
            <a:r>
              <a:rPr lang="zh-CN" altLang="zh-CN" dirty="0" smtClean="0"/>
              <a:t>工</a:t>
            </a:r>
            <a:r>
              <a:rPr lang="zh-CN" altLang="en-US" dirty="0" smtClean="0"/>
              <a:t>作</a:t>
            </a:r>
            <a:r>
              <a:rPr lang="zh-CN" altLang="zh-CN" dirty="0" smtClean="0"/>
              <a:t>的</a:t>
            </a:r>
            <a:r>
              <a:rPr lang="zh-CN" altLang="zh-CN" dirty="0"/>
              <a:t>定义和</a:t>
            </a:r>
            <a:r>
              <a:rPr lang="zh-CN" altLang="zh-CN" dirty="0" smtClean="0"/>
              <a:t>要素</a:t>
            </a:r>
            <a:r>
              <a:rPr lang="zh-CN" altLang="en-US" dirty="0" smtClean="0"/>
              <a:t>，结合前面提到的五种职业 ，谈一谈你对“社会工作”这一职业的认识。</a:t>
            </a:r>
            <a:endParaRPr lang="zh-CN" altLang="zh-CN" dirty="0"/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-26640" y="2420888"/>
            <a:ext cx="8919120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3050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华文楷体"/>
              </a:defRPr>
            </a:lvl1pPr>
            <a:lvl2pPr marL="576263" indent="-2730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华文楷体"/>
              </a:defRPr>
            </a:lvl2pPr>
            <a:lvl3pPr marL="855663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华文楷体"/>
              </a:defRPr>
            </a:lvl3pPr>
            <a:lvl4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kern="1200">
                <a:solidFill>
                  <a:schemeClr val="tx2"/>
                </a:solidFill>
                <a:latin typeface="+mn-lt"/>
                <a:ea typeface="+mn-ea"/>
                <a:cs typeface="华文楷体"/>
              </a:defRPr>
            </a:lvl4pPr>
            <a:lvl5pPr marL="1462088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华文楷体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服务提供者                                              </a:t>
            </a:r>
            <a:r>
              <a:rPr lang="zh-CN" altLang="en-US" u="sng" dirty="0" smtClean="0"/>
              <a:t>                      </a:t>
            </a:r>
            <a:r>
              <a:rPr lang="zh-CN" altLang="en-US" dirty="0" smtClean="0"/>
              <a:t> （含机构）；</a:t>
            </a:r>
            <a:endParaRPr lang="en-US" altLang="zh-CN" dirty="0" smtClean="0"/>
          </a:p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价值伦理                   </a:t>
            </a:r>
            <a:r>
              <a:rPr lang="zh-CN" altLang="en-US" u="sng" dirty="0" smtClean="0"/>
              <a:t>                 </a:t>
            </a:r>
            <a:r>
              <a:rPr lang="zh-CN" altLang="en-US" dirty="0" smtClean="0"/>
              <a:t>              ，注重平等 、尊严；</a:t>
            </a:r>
            <a:endParaRPr lang="en-US" altLang="zh-CN" dirty="0" smtClean="0"/>
          </a:p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工作手段                   </a:t>
            </a:r>
            <a:r>
              <a:rPr lang="zh-CN" altLang="en-US" u="sng" dirty="0" smtClean="0"/>
              <a:t>                 </a:t>
            </a:r>
            <a:r>
              <a:rPr lang="zh-CN" altLang="en-US" dirty="0" smtClean="0"/>
              <a:t>                       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endParaRPr lang="en-US" altLang="zh-CN" dirty="0" smtClean="0"/>
          </a:p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服务对象                                          ，</a:t>
            </a:r>
            <a:r>
              <a:rPr lang="zh-CN" altLang="en-US" u="sng" dirty="0" smtClean="0"/>
              <a:t>主要是弱势人群</a:t>
            </a:r>
            <a:r>
              <a:rPr lang="zh-CN" altLang="en-US" dirty="0" smtClean="0"/>
              <a:t>，但不局限；</a:t>
            </a:r>
            <a:endParaRPr lang="en-US" altLang="zh-CN" dirty="0" smtClean="0"/>
          </a:p>
          <a:p>
            <a:pPr marL="457200" indent="-457200">
              <a:buFont typeface="+mj-lt"/>
              <a:buAutoNum type="arabicPeriod"/>
            </a:pPr>
            <a:r>
              <a:rPr lang="zh-CN" altLang="en-US" dirty="0" smtClean="0"/>
              <a:t>目标                                                                                                                       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                                                           ，</a:t>
            </a:r>
            <a:r>
              <a:rPr lang="zh-CN" altLang="en-US" dirty="0" smtClean="0"/>
              <a:t>即</a:t>
            </a:r>
            <a:r>
              <a:rPr lang="zh-CN" altLang="en-US" u="sng" dirty="0" smtClean="0"/>
              <a:t>舒缓社会问题</a:t>
            </a:r>
            <a:r>
              <a:rPr lang="en-US" altLang="zh-CN" u="sng" dirty="0" smtClean="0"/>
              <a:t>+</a:t>
            </a:r>
            <a:r>
              <a:rPr lang="zh-CN" altLang="en-US" u="sng" dirty="0" smtClean="0"/>
              <a:t>预防和削弱</a:t>
            </a:r>
            <a:r>
              <a:rPr lang="en-US" altLang="zh-CN" u="sng" dirty="0" smtClean="0"/>
              <a:t/>
            </a:r>
            <a:br>
              <a:rPr lang="en-US" altLang="zh-CN" u="sng" dirty="0" smtClean="0"/>
            </a:br>
            <a:r>
              <a:rPr lang="en-US" altLang="zh-CN" dirty="0" smtClean="0"/>
              <a:t>                       </a:t>
            </a:r>
            <a:r>
              <a:rPr lang="zh-CN" altLang="en-US" u="sng" dirty="0" smtClean="0"/>
              <a:t>社会问题的原因</a:t>
            </a:r>
            <a:r>
              <a:rPr lang="en-US" altLang="zh-CN" u="sng" dirty="0" smtClean="0"/>
              <a:t>+</a:t>
            </a:r>
            <a:r>
              <a:rPr lang="zh-CN" altLang="en-US" u="sng" dirty="0" smtClean="0"/>
              <a:t>提升社会功能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marL="0" indent="0"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                                                                           </a:t>
            </a:r>
          </a:p>
          <a:p>
            <a:pPr marL="0" indent="0">
              <a:buNone/>
            </a:pPr>
            <a:endParaRPr lang="en-US" altLang="zh-CN" dirty="0" smtClean="0"/>
          </a:p>
          <a:p>
            <a:pPr marL="0" indent="0">
              <a:buFont typeface="Symbol" pitchFamily="18" charset="2"/>
              <a:buNone/>
            </a:pPr>
            <a:endParaRPr lang="en-US" altLang="zh-CN" dirty="0" smtClean="0"/>
          </a:p>
          <a:p>
            <a:pPr>
              <a:buFont typeface="Wingdings" pitchFamily="2" charset="2"/>
              <a:buChar char="l"/>
            </a:pPr>
            <a:endParaRPr lang="zh-CN" altLang="en-US" dirty="0" smtClean="0"/>
          </a:p>
        </p:txBody>
      </p:sp>
      <p:sp>
        <p:nvSpPr>
          <p:cNvPr id="9" name="内容占位符 1"/>
          <p:cNvSpPr>
            <a:spLocks noGrp="1"/>
          </p:cNvSpPr>
          <p:nvPr>
            <p:ph idx="1"/>
          </p:nvPr>
        </p:nvSpPr>
        <p:spPr>
          <a:xfrm>
            <a:off x="1979712" y="2420887"/>
            <a:ext cx="7408862" cy="3451225"/>
          </a:xfrm>
        </p:spPr>
        <p:txBody>
          <a:bodyPr/>
          <a:lstStyle/>
          <a:p>
            <a:pPr marL="0" indent="0">
              <a:buNone/>
            </a:pPr>
            <a:r>
              <a:rPr lang="zh-CN" altLang="en-US" dirty="0" smtClean="0"/>
              <a:t>：受过社工专业训练的社会工作者</a:t>
            </a:r>
            <a:r>
              <a:rPr lang="en-US" altLang="zh-CN" dirty="0" smtClean="0"/>
              <a:t>	</a:t>
            </a:r>
          </a:p>
          <a:p>
            <a:pPr marL="0" indent="0">
              <a:buNone/>
            </a:pPr>
            <a:r>
              <a:rPr lang="zh-CN" altLang="en-US" dirty="0" smtClean="0"/>
              <a:t>：遵循助人自助的理念</a:t>
            </a:r>
            <a:endParaRPr lang="en-US" altLang="zh-CN" dirty="0" smtClean="0"/>
          </a:p>
          <a:p>
            <a:pPr marL="0" indent="0">
              <a:buNone/>
            </a:pPr>
            <a:r>
              <a:rPr lang="zh-CN" altLang="en-US" dirty="0" smtClean="0"/>
              <a:t>：运用</a:t>
            </a:r>
            <a:r>
              <a:rPr lang="zh-CN" altLang="en-US" u="sng" dirty="0" smtClean="0"/>
              <a:t>个案工作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小组工作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社区工作</a:t>
            </a:r>
            <a:r>
              <a:rPr lang="zh-CN" altLang="en-US" dirty="0" smtClean="0"/>
              <a:t>、行政管理、社会政策等专业方法；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 smtClean="0"/>
              <a:t>：帮助机构和他人</a:t>
            </a:r>
            <a:endParaRPr lang="en-US" altLang="zh-CN" dirty="0"/>
          </a:p>
          <a:p>
            <a:pPr marL="0" indent="0">
              <a:buNone/>
            </a:pPr>
            <a:r>
              <a:rPr lang="zh-CN" altLang="en-US" dirty="0" smtClean="0"/>
              <a:t>：发挥自身潜能、协调社会关系、解决和预防社会问题、促进社会公正</a:t>
            </a:r>
            <a:endParaRPr lang="en-US" altLang="zh-CN" dirty="0" smtClean="0"/>
          </a:p>
          <a:p>
            <a:pPr>
              <a:buFont typeface="Wingdings" pitchFamily="2" charset="2"/>
              <a:buChar char="l"/>
            </a:pPr>
            <a:endParaRPr lang="en-US" altLang="zh-CN" dirty="0"/>
          </a:p>
          <a:p>
            <a:pPr>
              <a:buFont typeface="Wingdings" pitchFamily="2" charset="2"/>
              <a:buChar char="l"/>
            </a:pP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804142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2346</TotalTime>
  <Words>289</Words>
  <Application>Microsoft Office PowerPoint</Application>
  <PresentationFormat>全屏显示(4:3)</PresentationFormat>
  <Paragraphs>70</Paragraphs>
  <Slides>12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波形</vt:lpstr>
      <vt:lpstr>社会工作基本理论与实务 第１章 社会工作的基本脉络</vt:lpstr>
      <vt:lpstr>本节课程的内容概要</vt:lpstr>
      <vt:lpstr>你认为以下谁的工作算“社会工作”？</vt:lpstr>
      <vt:lpstr>PowerPoint 演示文稿</vt:lpstr>
      <vt:lpstr>案例分析：不同的工作者 如何解决同样的问题？</vt:lpstr>
      <vt:lpstr>案例分析：不同的工作者 如何解决同样的问题？</vt:lpstr>
      <vt:lpstr>1.1 社会工作的内涵 1.1.1标准的社会工作定义</vt:lpstr>
      <vt:lpstr>PowerPoint 演示文稿</vt:lpstr>
      <vt:lpstr>PowerPoint 演示文稿</vt:lpstr>
      <vt:lpstr>讨论：你们认为社工能给人带来哪些帮助？</vt:lpstr>
      <vt:lpstr>PowerPoint 演示文稿</vt:lpstr>
      <vt:lpstr>小结：社会工作的内涵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社会工作基本理论与方法 第１单元 社工基本脉络</dc:title>
  <dc:creator>Paul Crystal Chin</dc:creator>
  <cp:lastModifiedBy>Windows 用户</cp:lastModifiedBy>
  <cp:revision>196</cp:revision>
  <dcterms:created xsi:type="dcterms:W3CDTF">2014-01-13T04:48:53Z</dcterms:created>
  <dcterms:modified xsi:type="dcterms:W3CDTF">2018-05-06T21:48:21Z</dcterms:modified>
</cp:coreProperties>
</file>