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57" r:id="rId4"/>
    <p:sldId id="269" r:id="rId5"/>
    <p:sldId id="272" r:id="rId6"/>
    <p:sldId id="271" r:id="rId7"/>
    <p:sldId id="274" r:id="rId8"/>
    <p:sldId id="273" r:id="rId9"/>
    <p:sldId id="270" r:id="rId10"/>
    <p:sldId id="267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>
      <p:cViewPr varScale="1">
        <p:scale>
          <a:sx n="70" d="100"/>
          <a:sy n="70" d="100"/>
        </p:scale>
        <p:origin x="-13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4865C-DDEF-4EBC-BC33-E32AD33D0F8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E0E9FDE-1F33-4409-81A2-6DBF7B0BD317}">
      <dgm:prSet phldrT="[文本]" custT="1"/>
      <dgm:spPr/>
      <dgm:t>
        <a:bodyPr/>
        <a:lstStyle/>
        <a:p>
          <a:r>
            <a:rPr lang="zh-CN" altLang="en-US" sz="2100" b="1" dirty="0" smtClean="0"/>
            <a:t>课程回顾：个案工作的涵义</a:t>
          </a:r>
          <a:endParaRPr lang="zh-CN" altLang="en-US" sz="2100" b="1" dirty="0"/>
        </a:p>
      </dgm:t>
    </dgm:pt>
    <dgm:pt modelId="{111040F8-F0E6-4FA0-A691-CD106F98E9AE}" type="par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46CFE9B2-C2B6-42C9-BCCB-4E183273DD81}" type="sib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9C22D7B5-4C54-4F56-BC5F-A9AD3CB6DE63}">
      <dgm:prSet phldrT="[文本]" custT="1"/>
      <dgm:spPr/>
      <dgm:t>
        <a:bodyPr/>
        <a:lstStyle/>
        <a:p>
          <a:r>
            <a:rPr lang="zh-CN" altLang="en-US" sz="2100" b="1" dirty="0" smtClean="0"/>
            <a:t>新课：行为</a:t>
          </a:r>
          <a:r>
            <a:rPr lang="zh-CN" altLang="en-US" sz="2100" b="1" dirty="0" smtClean="0"/>
            <a:t>修正模式的涵义</a:t>
          </a:r>
          <a:endParaRPr lang="zh-CN" altLang="en-US" sz="2100" b="1" dirty="0"/>
        </a:p>
      </dgm:t>
    </dgm:pt>
    <dgm:pt modelId="{C4E9B1FB-2B34-42CC-9BEF-256ECB8B6906}" type="par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61B153A3-929C-4264-A0A0-82CB3FF1C593}" type="sib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44755C8B-63DB-4300-A83B-BD2C44FFA399}">
      <dgm:prSet phldrT="[文本]" custT="1"/>
      <dgm:spPr/>
      <dgm:t>
        <a:bodyPr/>
        <a:lstStyle/>
        <a:p>
          <a:r>
            <a:rPr lang="zh-CN" altLang="en-US" sz="2100" b="1" dirty="0" smtClean="0"/>
            <a:t>新课：行为</a:t>
          </a:r>
          <a:r>
            <a:rPr lang="zh-CN" altLang="en-US" sz="2100" b="1" smtClean="0"/>
            <a:t>修正</a:t>
          </a:r>
          <a:r>
            <a:rPr lang="zh-CN" altLang="en-US" sz="2100" b="1" smtClean="0"/>
            <a:t>模式理论</a:t>
          </a:r>
          <a:r>
            <a:rPr lang="zh-CN" altLang="en-US" sz="2100" b="1" dirty="0" smtClean="0"/>
            <a:t>来源、基本前提和操作方法</a:t>
          </a:r>
          <a:endParaRPr lang="zh-CN" altLang="en-US" sz="2100" b="1" dirty="0"/>
        </a:p>
      </dgm:t>
    </dgm:pt>
    <dgm:pt modelId="{17685A0A-EEFA-4CD1-AB4A-9A7572A73C65}" type="par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34EC4D3A-3741-426C-AE35-10D4A6FDE9BF}" type="sib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2D98FB79-177F-44CB-A77A-1293E959A9E9}" type="pres">
      <dgm:prSet presAssocID="{2594865C-DDEF-4EBC-BC33-E32AD33D0F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62BC4CD-AEE6-4936-BA45-C122D2A7A5F2}" type="pres">
      <dgm:prSet presAssocID="{0E0E9FDE-1F33-4409-81A2-6DBF7B0BD317}" presName="parentLin" presStyleCnt="0"/>
      <dgm:spPr/>
    </dgm:pt>
    <dgm:pt modelId="{765842A7-9585-4896-B90A-4F91CB5A3387}" type="pres">
      <dgm:prSet presAssocID="{0E0E9FDE-1F33-4409-81A2-6DBF7B0BD317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5A1C207B-4E51-4656-9EFF-766A1631327D}" type="pres">
      <dgm:prSet presAssocID="{0E0E9FDE-1F33-4409-81A2-6DBF7B0BD317}" presName="parentText" presStyleLbl="node1" presStyleIdx="0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53EED8-141C-4B3B-8B1E-100B64F6F858}" type="pres">
      <dgm:prSet presAssocID="{0E0E9FDE-1F33-4409-81A2-6DBF7B0BD317}" presName="negativeSpace" presStyleCnt="0"/>
      <dgm:spPr/>
    </dgm:pt>
    <dgm:pt modelId="{30449365-DA5E-4203-B492-4C5B3DB7C48B}" type="pres">
      <dgm:prSet presAssocID="{0E0E9FDE-1F33-4409-81A2-6DBF7B0BD317}" presName="childText" presStyleLbl="conFgAcc1" presStyleIdx="0" presStyleCnt="3">
        <dgm:presLayoutVars>
          <dgm:bulletEnabled val="1"/>
        </dgm:presLayoutVars>
      </dgm:prSet>
      <dgm:spPr/>
    </dgm:pt>
    <dgm:pt modelId="{A791CA8E-E839-4BE7-BCC6-ED685B13E4A2}" type="pres">
      <dgm:prSet presAssocID="{46CFE9B2-C2B6-42C9-BCCB-4E183273DD81}" presName="spaceBetweenRectangles" presStyleCnt="0"/>
      <dgm:spPr/>
    </dgm:pt>
    <dgm:pt modelId="{D9095617-D9DD-4BCD-B4ED-571C4509D29A}" type="pres">
      <dgm:prSet presAssocID="{9C22D7B5-4C54-4F56-BC5F-A9AD3CB6DE63}" presName="parentLin" presStyleCnt="0"/>
      <dgm:spPr/>
    </dgm:pt>
    <dgm:pt modelId="{7EC82321-B802-45E0-B187-9594E27B54ED}" type="pres">
      <dgm:prSet presAssocID="{9C22D7B5-4C54-4F56-BC5F-A9AD3CB6DE63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ECC6269D-CF17-4386-B45E-0701AAB6420B}" type="pres">
      <dgm:prSet presAssocID="{9C22D7B5-4C54-4F56-BC5F-A9AD3CB6DE63}" presName="parentText" presStyleLbl="node1" presStyleIdx="1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7F02BC-17E4-45DB-B5E2-A3340B13E917}" type="pres">
      <dgm:prSet presAssocID="{9C22D7B5-4C54-4F56-BC5F-A9AD3CB6DE63}" presName="negativeSpace" presStyleCnt="0"/>
      <dgm:spPr/>
    </dgm:pt>
    <dgm:pt modelId="{043166C8-DD8C-4015-AF9B-A6C52B757872}" type="pres">
      <dgm:prSet presAssocID="{9C22D7B5-4C54-4F56-BC5F-A9AD3CB6DE63}" presName="childText" presStyleLbl="conFgAcc1" presStyleIdx="1" presStyleCnt="3">
        <dgm:presLayoutVars>
          <dgm:bulletEnabled val="1"/>
        </dgm:presLayoutVars>
      </dgm:prSet>
      <dgm:spPr/>
    </dgm:pt>
    <dgm:pt modelId="{84DE3326-A128-4581-AD00-DFF7E8B00F1B}" type="pres">
      <dgm:prSet presAssocID="{61B153A3-929C-4264-A0A0-82CB3FF1C593}" presName="spaceBetweenRectangles" presStyleCnt="0"/>
      <dgm:spPr/>
    </dgm:pt>
    <dgm:pt modelId="{06904B0C-B39F-4306-B506-380B6DAC2538}" type="pres">
      <dgm:prSet presAssocID="{44755C8B-63DB-4300-A83B-BD2C44FFA399}" presName="parentLin" presStyleCnt="0"/>
      <dgm:spPr/>
    </dgm:pt>
    <dgm:pt modelId="{B4997B16-5F2B-4C89-BD21-9781D5B069CA}" type="pres">
      <dgm:prSet presAssocID="{44755C8B-63DB-4300-A83B-BD2C44FFA399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F14689AC-27BC-44A5-86D9-127F23153238}" type="pres">
      <dgm:prSet presAssocID="{44755C8B-63DB-4300-A83B-BD2C44FFA399}" presName="parentText" presStyleLbl="node1" presStyleIdx="2" presStyleCnt="3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EC3196-E282-4111-BAC0-66B48DB3123F}" type="pres">
      <dgm:prSet presAssocID="{44755C8B-63DB-4300-A83B-BD2C44FFA399}" presName="negativeSpace" presStyleCnt="0"/>
      <dgm:spPr/>
    </dgm:pt>
    <dgm:pt modelId="{BBF4C07E-C8A1-419C-9CCE-49C3DA16B24C}" type="pres">
      <dgm:prSet presAssocID="{44755C8B-63DB-4300-A83B-BD2C44FFA39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704A59A-4D64-4AB5-AA72-4C99F21AD137}" type="presOf" srcId="{44755C8B-63DB-4300-A83B-BD2C44FFA399}" destId="{B4997B16-5F2B-4C89-BD21-9781D5B069CA}" srcOrd="0" destOrd="0" presId="urn:microsoft.com/office/officeart/2005/8/layout/list1"/>
    <dgm:cxn modelId="{B58ACD9B-A445-4138-9FE9-27E38C02E3DF}" type="presOf" srcId="{9C22D7B5-4C54-4F56-BC5F-A9AD3CB6DE63}" destId="{7EC82321-B802-45E0-B187-9594E27B54ED}" srcOrd="0" destOrd="0" presId="urn:microsoft.com/office/officeart/2005/8/layout/list1"/>
    <dgm:cxn modelId="{FBE20965-62D1-411D-BB00-A1A114A5D32B}" type="presOf" srcId="{44755C8B-63DB-4300-A83B-BD2C44FFA399}" destId="{F14689AC-27BC-44A5-86D9-127F23153238}" srcOrd="1" destOrd="0" presId="urn:microsoft.com/office/officeart/2005/8/layout/list1"/>
    <dgm:cxn modelId="{EF7628F1-DC78-4D9D-B5F4-68D230F22D03}" srcId="{2594865C-DDEF-4EBC-BC33-E32AD33D0F8A}" destId="{0E0E9FDE-1F33-4409-81A2-6DBF7B0BD317}" srcOrd="0" destOrd="0" parTransId="{111040F8-F0E6-4FA0-A691-CD106F98E9AE}" sibTransId="{46CFE9B2-C2B6-42C9-BCCB-4E183273DD81}"/>
    <dgm:cxn modelId="{E91A5C96-9AEF-4F6B-8324-B33E4FDAA543}" srcId="{2594865C-DDEF-4EBC-BC33-E32AD33D0F8A}" destId="{44755C8B-63DB-4300-A83B-BD2C44FFA399}" srcOrd="2" destOrd="0" parTransId="{17685A0A-EEFA-4CD1-AB4A-9A7572A73C65}" sibTransId="{34EC4D3A-3741-426C-AE35-10D4A6FDE9BF}"/>
    <dgm:cxn modelId="{D86BCF5E-BE43-4A4F-AFAB-BEAFB16866AD}" type="presOf" srcId="{0E0E9FDE-1F33-4409-81A2-6DBF7B0BD317}" destId="{5A1C207B-4E51-4656-9EFF-766A1631327D}" srcOrd="1" destOrd="0" presId="urn:microsoft.com/office/officeart/2005/8/layout/list1"/>
    <dgm:cxn modelId="{3291A4D3-B951-46B0-AD50-CE8D1AFCEC9E}" type="presOf" srcId="{2594865C-DDEF-4EBC-BC33-E32AD33D0F8A}" destId="{2D98FB79-177F-44CB-A77A-1293E959A9E9}" srcOrd="0" destOrd="0" presId="urn:microsoft.com/office/officeart/2005/8/layout/list1"/>
    <dgm:cxn modelId="{B204545F-11F8-4785-840E-78CF0A61EC61}" srcId="{2594865C-DDEF-4EBC-BC33-E32AD33D0F8A}" destId="{9C22D7B5-4C54-4F56-BC5F-A9AD3CB6DE63}" srcOrd="1" destOrd="0" parTransId="{C4E9B1FB-2B34-42CC-9BEF-256ECB8B6906}" sibTransId="{61B153A3-929C-4264-A0A0-82CB3FF1C593}"/>
    <dgm:cxn modelId="{44E70223-D67D-44B0-BAA7-9AA121432105}" type="presOf" srcId="{9C22D7B5-4C54-4F56-BC5F-A9AD3CB6DE63}" destId="{ECC6269D-CF17-4386-B45E-0701AAB6420B}" srcOrd="1" destOrd="0" presId="urn:microsoft.com/office/officeart/2005/8/layout/list1"/>
    <dgm:cxn modelId="{4FC29B72-4F02-41B2-AEA3-495FED6E9053}" type="presOf" srcId="{0E0E9FDE-1F33-4409-81A2-6DBF7B0BD317}" destId="{765842A7-9585-4896-B90A-4F91CB5A3387}" srcOrd="0" destOrd="0" presId="urn:microsoft.com/office/officeart/2005/8/layout/list1"/>
    <dgm:cxn modelId="{F996429A-9869-456A-A7AE-8732779A0A4B}" type="presParOf" srcId="{2D98FB79-177F-44CB-A77A-1293E959A9E9}" destId="{A62BC4CD-AEE6-4936-BA45-C122D2A7A5F2}" srcOrd="0" destOrd="0" presId="urn:microsoft.com/office/officeart/2005/8/layout/list1"/>
    <dgm:cxn modelId="{B581A606-B2F3-4D67-BB79-35134150A6DA}" type="presParOf" srcId="{A62BC4CD-AEE6-4936-BA45-C122D2A7A5F2}" destId="{765842A7-9585-4896-B90A-4F91CB5A3387}" srcOrd="0" destOrd="0" presId="urn:microsoft.com/office/officeart/2005/8/layout/list1"/>
    <dgm:cxn modelId="{2D019BB9-47F5-4656-A497-9C85FE8823D1}" type="presParOf" srcId="{A62BC4CD-AEE6-4936-BA45-C122D2A7A5F2}" destId="{5A1C207B-4E51-4656-9EFF-766A1631327D}" srcOrd="1" destOrd="0" presId="urn:microsoft.com/office/officeart/2005/8/layout/list1"/>
    <dgm:cxn modelId="{45B82DF1-4AA5-4EA1-9AF1-633372CB1F72}" type="presParOf" srcId="{2D98FB79-177F-44CB-A77A-1293E959A9E9}" destId="{F453EED8-141C-4B3B-8B1E-100B64F6F858}" srcOrd="1" destOrd="0" presId="urn:microsoft.com/office/officeart/2005/8/layout/list1"/>
    <dgm:cxn modelId="{B5FAD1FE-7318-4D95-B07B-5881186A2F7D}" type="presParOf" srcId="{2D98FB79-177F-44CB-A77A-1293E959A9E9}" destId="{30449365-DA5E-4203-B492-4C5B3DB7C48B}" srcOrd="2" destOrd="0" presId="urn:microsoft.com/office/officeart/2005/8/layout/list1"/>
    <dgm:cxn modelId="{D448099C-8D59-4A8F-838E-552B233C1F0C}" type="presParOf" srcId="{2D98FB79-177F-44CB-A77A-1293E959A9E9}" destId="{A791CA8E-E839-4BE7-BCC6-ED685B13E4A2}" srcOrd="3" destOrd="0" presId="urn:microsoft.com/office/officeart/2005/8/layout/list1"/>
    <dgm:cxn modelId="{549E22F2-03E0-47D8-8F3D-17B4D2E2DEA8}" type="presParOf" srcId="{2D98FB79-177F-44CB-A77A-1293E959A9E9}" destId="{D9095617-D9DD-4BCD-B4ED-571C4509D29A}" srcOrd="4" destOrd="0" presId="urn:microsoft.com/office/officeart/2005/8/layout/list1"/>
    <dgm:cxn modelId="{81D4C66A-5C50-480F-9AFA-F393E59D2710}" type="presParOf" srcId="{D9095617-D9DD-4BCD-B4ED-571C4509D29A}" destId="{7EC82321-B802-45E0-B187-9594E27B54ED}" srcOrd="0" destOrd="0" presId="urn:microsoft.com/office/officeart/2005/8/layout/list1"/>
    <dgm:cxn modelId="{A0198094-FF8C-491C-8BA2-7AA319126D25}" type="presParOf" srcId="{D9095617-D9DD-4BCD-B4ED-571C4509D29A}" destId="{ECC6269D-CF17-4386-B45E-0701AAB6420B}" srcOrd="1" destOrd="0" presId="urn:microsoft.com/office/officeart/2005/8/layout/list1"/>
    <dgm:cxn modelId="{7FED4BB6-F305-4FFF-BD8B-6992C560954E}" type="presParOf" srcId="{2D98FB79-177F-44CB-A77A-1293E959A9E9}" destId="{687F02BC-17E4-45DB-B5E2-A3340B13E917}" srcOrd="5" destOrd="0" presId="urn:microsoft.com/office/officeart/2005/8/layout/list1"/>
    <dgm:cxn modelId="{81EC3EC9-3B48-4D2A-838F-125FE470A985}" type="presParOf" srcId="{2D98FB79-177F-44CB-A77A-1293E959A9E9}" destId="{043166C8-DD8C-4015-AF9B-A6C52B757872}" srcOrd="6" destOrd="0" presId="urn:microsoft.com/office/officeart/2005/8/layout/list1"/>
    <dgm:cxn modelId="{C022C1A3-56CA-4115-B762-3B5D6BAE9A70}" type="presParOf" srcId="{2D98FB79-177F-44CB-A77A-1293E959A9E9}" destId="{84DE3326-A128-4581-AD00-DFF7E8B00F1B}" srcOrd="7" destOrd="0" presId="urn:microsoft.com/office/officeart/2005/8/layout/list1"/>
    <dgm:cxn modelId="{037DEB2B-0775-4F9E-A68C-CFF96B38B9D3}" type="presParOf" srcId="{2D98FB79-177F-44CB-A77A-1293E959A9E9}" destId="{06904B0C-B39F-4306-B506-380B6DAC2538}" srcOrd="8" destOrd="0" presId="urn:microsoft.com/office/officeart/2005/8/layout/list1"/>
    <dgm:cxn modelId="{C17B1425-9E4A-4998-86AC-623211A96C23}" type="presParOf" srcId="{06904B0C-B39F-4306-B506-380B6DAC2538}" destId="{B4997B16-5F2B-4C89-BD21-9781D5B069CA}" srcOrd="0" destOrd="0" presId="urn:microsoft.com/office/officeart/2005/8/layout/list1"/>
    <dgm:cxn modelId="{6E4326AB-2CAA-4914-B4D7-E8324A9F6413}" type="presParOf" srcId="{06904B0C-B39F-4306-B506-380B6DAC2538}" destId="{F14689AC-27BC-44A5-86D9-127F23153238}" srcOrd="1" destOrd="0" presId="urn:microsoft.com/office/officeart/2005/8/layout/list1"/>
    <dgm:cxn modelId="{5F645482-78B6-4DB9-8672-8A15779C07C4}" type="presParOf" srcId="{2D98FB79-177F-44CB-A77A-1293E959A9E9}" destId="{E4EC3196-E282-4111-BAC0-66B48DB3123F}" srcOrd="9" destOrd="0" presId="urn:microsoft.com/office/officeart/2005/8/layout/list1"/>
    <dgm:cxn modelId="{4DBFD4E4-AA58-4418-803D-B8B14647CF82}" type="presParOf" srcId="{2D98FB79-177F-44CB-A77A-1293E959A9E9}" destId="{BBF4C07E-C8A1-419C-9CCE-49C3DA16B2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309FAC-04BB-4048-8F3A-EAADB9B46D2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121041C-4AD6-46D1-AA2F-6589E71D9D59}">
      <dgm:prSet custT="1"/>
      <dgm:spPr/>
      <dgm:t>
        <a:bodyPr/>
        <a:lstStyle/>
        <a:p>
          <a:pPr rtl="0"/>
          <a:r>
            <a:rPr lang="en-US" altLang="zh-CN" sz="1900" b="0" u="none" dirty="0" smtClean="0"/>
            <a:t>1.</a:t>
          </a:r>
          <a:r>
            <a:rPr lang="zh-CN" altLang="en-US" sz="1900" b="0" u="none" dirty="0" smtClean="0"/>
            <a:t>主体：由</a:t>
          </a:r>
          <a:r>
            <a:rPr lang="zh-CN" altLang="en-US" sz="1900" b="1" u="sng" dirty="0" smtClean="0"/>
            <a:t>受过专业训练</a:t>
          </a:r>
          <a:r>
            <a:rPr lang="zh-CN" altLang="en-US" sz="1900" dirty="0" smtClean="0"/>
            <a:t>的社会工作者</a:t>
          </a:r>
          <a:r>
            <a:rPr lang="en-US" altLang="zh-CN" sz="1900" dirty="0" smtClean="0"/>
            <a:t>;</a:t>
          </a:r>
          <a:endParaRPr lang="zh-CN" altLang="en-US" sz="1900" dirty="0"/>
        </a:p>
      </dgm:t>
    </dgm:pt>
    <dgm:pt modelId="{4858CD07-F8CC-49A6-A99C-FADC3E5B9C0D}" type="parTrans" cxnId="{A80DE5C8-2B36-4401-AD1A-F8B541FC62D8}">
      <dgm:prSet/>
      <dgm:spPr/>
      <dgm:t>
        <a:bodyPr/>
        <a:lstStyle/>
        <a:p>
          <a:endParaRPr lang="zh-CN" altLang="en-US" sz="1900"/>
        </a:p>
      </dgm:t>
    </dgm:pt>
    <dgm:pt modelId="{BE440343-22C6-4BE1-A464-9043D110F412}" type="sibTrans" cxnId="{A80DE5C8-2B36-4401-AD1A-F8B541FC62D8}">
      <dgm:prSet/>
      <dgm:spPr/>
      <dgm:t>
        <a:bodyPr/>
        <a:lstStyle/>
        <a:p>
          <a:endParaRPr lang="zh-CN" altLang="en-US" sz="1900"/>
        </a:p>
      </dgm:t>
    </dgm:pt>
    <dgm:pt modelId="{E625D27D-7C4A-4C06-A44F-46B0DC2A5927}">
      <dgm:prSet custT="1"/>
      <dgm:spPr/>
      <dgm:t>
        <a:bodyPr/>
        <a:lstStyle/>
        <a:p>
          <a:pPr rtl="0"/>
          <a:r>
            <a:rPr lang="en-US" altLang="zh-CN" sz="1900" dirty="0" smtClean="0"/>
            <a:t>2.</a:t>
          </a:r>
          <a:r>
            <a:rPr lang="zh-CN" altLang="en-US" sz="1900" dirty="0" smtClean="0"/>
            <a:t>客体：</a:t>
          </a:r>
          <a:r>
            <a:rPr lang="zh-CN" sz="1900" dirty="0" smtClean="0"/>
            <a:t>以</a:t>
          </a:r>
          <a:r>
            <a:rPr lang="zh-CN" sz="1900" b="1" u="sng" dirty="0" smtClean="0"/>
            <a:t>个人和家庭</a:t>
          </a:r>
          <a:r>
            <a:rPr lang="zh-CN" sz="1900" dirty="0" smtClean="0"/>
            <a:t>为服务对象</a:t>
          </a:r>
          <a:r>
            <a:rPr lang="en-US" altLang="zh-CN" sz="1900" b="0" dirty="0" smtClean="0"/>
            <a:t>;</a:t>
          </a:r>
          <a:r>
            <a:rPr lang="en-US" sz="1900" dirty="0" smtClean="0"/>
            <a:t/>
          </a:r>
          <a:br>
            <a:rPr lang="en-US" sz="1900" dirty="0" smtClean="0"/>
          </a:br>
          <a:endParaRPr lang="zh-CN" sz="1900" dirty="0"/>
        </a:p>
      </dgm:t>
    </dgm:pt>
    <dgm:pt modelId="{90C747BE-09B8-436A-AE57-1B3CD542B11C}" type="parTrans" cxnId="{C3ED8723-43BF-46C7-AB81-9ECA6032BBB4}">
      <dgm:prSet/>
      <dgm:spPr/>
      <dgm:t>
        <a:bodyPr/>
        <a:lstStyle/>
        <a:p>
          <a:endParaRPr lang="zh-CN" altLang="en-US" sz="1900"/>
        </a:p>
      </dgm:t>
    </dgm:pt>
    <dgm:pt modelId="{397E467E-616D-46DF-9437-D4287243C44A}" type="sibTrans" cxnId="{C3ED8723-43BF-46C7-AB81-9ECA6032BBB4}">
      <dgm:prSet/>
      <dgm:spPr/>
      <dgm:t>
        <a:bodyPr/>
        <a:lstStyle/>
        <a:p>
          <a:endParaRPr lang="zh-CN" altLang="en-US" sz="1900"/>
        </a:p>
      </dgm:t>
    </dgm:pt>
    <dgm:pt modelId="{FEB4798B-E959-466D-8A8C-87F25AFB76FC}">
      <dgm:prSet custT="1"/>
      <dgm:spPr/>
      <dgm:t>
        <a:bodyPr/>
        <a:lstStyle/>
        <a:p>
          <a:pPr rtl="0"/>
          <a:r>
            <a:rPr lang="en-US" altLang="zh-CN" sz="1900" dirty="0" smtClean="0"/>
            <a:t>3.</a:t>
          </a:r>
          <a:r>
            <a:rPr lang="zh-CN" altLang="en-US" sz="1900" dirty="0" smtClean="0"/>
            <a:t>方法：通过与案主的</a:t>
          </a:r>
          <a:r>
            <a:rPr lang="zh-CN" altLang="en-US" sz="1900" b="1" u="sng" dirty="0" smtClean="0"/>
            <a:t>专业关系</a:t>
          </a:r>
          <a:r>
            <a:rPr lang="en-US" altLang="zh-CN" sz="1900" b="0" u="none" dirty="0" smtClean="0"/>
            <a:t>,</a:t>
          </a:r>
          <a:r>
            <a:rPr lang="zh-CN" altLang="en-US" sz="1900" dirty="0" smtClean="0"/>
            <a:t>  运用</a:t>
          </a:r>
          <a:r>
            <a:rPr lang="zh-CN" altLang="en-US" sz="1900" b="1" u="sng" dirty="0" smtClean="0"/>
            <a:t>专业知识和技巧</a:t>
          </a:r>
          <a:r>
            <a:rPr lang="en-US" altLang="zh-CN" sz="1900" b="1" u="sng" dirty="0" smtClean="0"/>
            <a:t>;</a:t>
          </a:r>
          <a:endParaRPr lang="zh-CN" altLang="en-US" sz="1900" b="0" u="none" dirty="0"/>
        </a:p>
      </dgm:t>
    </dgm:pt>
    <dgm:pt modelId="{CDA29669-9AC8-41D4-A52F-47BB2057C52A}" type="parTrans" cxnId="{6A60E374-1AB6-428A-ACA1-85ACCAE41504}">
      <dgm:prSet/>
      <dgm:spPr/>
      <dgm:t>
        <a:bodyPr/>
        <a:lstStyle/>
        <a:p>
          <a:endParaRPr lang="zh-CN" altLang="en-US" sz="1900"/>
        </a:p>
      </dgm:t>
    </dgm:pt>
    <dgm:pt modelId="{4DC780E1-E0FB-4A69-B906-41EB2FFE9E41}" type="sibTrans" cxnId="{6A60E374-1AB6-428A-ACA1-85ACCAE41504}">
      <dgm:prSet/>
      <dgm:spPr/>
      <dgm:t>
        <a:bodyPr/>
        <a:lstStyle/>
        <a:p>
          <a:endParaRPr lang="zh-CN" altLang="en-US" sz="1900"/>
        </a:p>
      </dgm:t>
    </dgm:pt>
    <dgm:pt modelId="{1F2FC087-0379-4DED-A1B9-309F8091BB4D}">
      <dgm:prSet custT="1"/>
      <dgm:spPr/>
      <dgm:t>
        <a:bodyPr/>
        <a:lstStyle/>
        <a:p>
          <a:pPr rtl="0"/>
          <a:r>
            <a:rPr lang="en-US" altLang="zh-CN" sz="1900" dirty="0" smtClean="0"/>
            <a:t>4.</a:t>
          </a:r>
          <a:r>
            <a:rPr lang="zh-CN" altLang="en-US" sz="1900" dirty="0" smtClean="0"/>
            <a:t>目标：协助案主进行</a:t>
          </a:r>
          <a:r>
            <a:rPr lang="zh-CN" altLang="en-US" sz="1900" b="1" u="sng" dirty="0" smtClean="0"/>
            <a:t>心理调适和改善环境</a:t>
          </a:r>
          <a:r>
            <a:rPr lang="zh-CN" altLang="en-US" sz="1900" dirty="0" smtClean="0"/>
            <a:t>：改善增进生活适应和问题解决能力，维护和发展个人或家庭的健全功能，</a:t>
          </a:r>
          <a:r>
            <a:rPr lang="zh-CN" sz="1900" dirty="0" smtClean="0"/>
            <a:t>消除社会不安定因素，维护社会公正。</a:t>
          </a:r>
          <a:endParaRPr lang="zh-CN" altLang="en-US" sz="1900" dirty="0"/>
        </a:p>
      </dgm:t>
    </dgm:pt>
    <dgm:pt modelId="{A5B3354E-019B-4DC0-A410-2C640EA523A9}" type="parTrans" cxnId="{9E3096FF-ABB0-4DB8-A34D-034E34F5FE0F}">
      <dgm:prSet/>
      <dgm:spPr/>
      <dgm:t>
        <a:bodyPr/>
        <a:lstStyle/>
        <a:p>
          <a:endParaRPr lang="zh-CN" altLang="en-US" sz="1900"/>
        </a:p>
      </dgm:t>
    </dgm:pt>
    <dgm:pt modelId="{7D602803-C058-4264-859D-B1B1E8B70305}" type="sibTrans" cxnId="{9E3096FF-ABB0-4DB8-A34D-034E34F5FE0F}">
      <dgm:prSet/>
      <dgm:spPr/>
      <dgm:t>
        <a:bodyPr/>
        <a:lstStyle/>
        <a:p>
          <a:endParaRPr lang="zh-CN" altLang="en-US" sz="1900"/>
        </a:p>
      </dgm:t>
    </dgm:pt>
    <dgm:pt modelId="{F1C75001-674F-4E9A-B7A0-7FAE84E93553}" type="pres">
      <dgm:prSet presAssocID="{95309FAC-04BB-4048-8F3A-EAADB9B46D2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D3C3F2ED-0E19-4BE8-8621-5D6CB8E0AEAF}" type="pres">
      <dgm:prSet presAssocID="{1121041C-4AD6-46D1-AA2F-6589E71D9D59}" presName="thickLine" presStyleLbl="alignNode1" presStyleIdx="0" presStyleCnt="4"/>
      <dgm:spPr/>
    </dgm:pt>
    <dgm:pt modelId="{C99EECD5-D583-47CA-B1E0-40C1D6F49F67}" type="pres">
      <dgm:prSet presAssocID="{1121041C-4AD6-46D1-AA2F-6589E71D9D59}" presName="horz1" presStyleCnt="0"/>
      <dgm:spPr/>
    </dgm:pt>
    <dgm:pt modelId="{38B1C9C8-D694-44A1-85C1-EBD6E4C40B06}" type="pres">
      <dgm:prSet presAssocID="{1121041C-4AD6-46D1-AA2F-6589E71D9D59}" presName="tx1" presStyleLbl="revTx" presStyleIdx="0" presStyleCnt="4" custScaleX="90910" custScaleY="90910"/>
      <dgm:spPr/>
      <dgm:t>
        <a:bodyPr/>
        <a:lstStyle/>
        <a:p>
          <a:endParaRPr lang="zh-CN" altLang="en-US"/>
        </a:p>
      </dgm:t>
    </dgm:pt>
    <dgm:pt modelId="{798B6DDE-A3EC-4E2E-AD93-649F9C64B8D9}" type="pres">
      <dgm:prSet presAssocID="{1121041C-4AD6-46D1-AA2F-6589E71D9D59}" presName="vert1" presStyleCnt="0"/>
      <dgm:spPr/>
    </dgm:pt>
    <dgm:pt modelId="{724EB90A-C20D-41B1-8F82-ED5388A25459}" type="pres">
      <dgm:prSet presAssocID="{E625D27D-7C4A-4C06-A44F-46B0DC2A5927}" presName="thickLine" presStyleLbl="alignNode1" presStyleIdx="1" presStyleCnt="4"/>
      <dgm:spPr/>
    </dgm:pt>
    <dgm:pt modelId="{61BC2668-6D72-439F-B0D6-DE65BF53329F}" type="pres">
      <dgm:prSet presAssocID="{E625D27D-7C4A-4C06-A44F-46B0DC2A5927}" presName="horz1" presStyleCnt="0"/>
      <dgm:spPr/>
    </dgm:pt>
    <dgm:pt modelId="{FEFF03C5-D701-4EF8-8DFD-C5CA52E4EB87}" type="pres">
      <dgm:prSet presAssocID="{E625D27D-7C4A-4C06-A44F-46B0DC2A5927}" presName="tx1" presStyleLbl="revTx" presStyleIdx="1" presStyleCnt="4"/>
      <dgm:spPr/>
      <dgm:t>
        <a:bodyPr/>
        <a:lstStyle/>
        <a:p>
          <a:endParaRPr lang="zh-CN" altLang="en-US"/>
        </a:p>
      </dgm:t>
    </dgm:pt>
    <dgm:pt modelId="{2353E707-BC84-4391-9F0C-EF0E91A7A112}" type="pres">
      <dgm:prSet presAssocID="{E625D27D-7C4A-4C06-A44F-46B0DC2A5927}" presName="vert1" presStyleCnt="0"/>
      <dgm:spPr/>
    </dgm:pt>
    <dgm:pt modelId="{150F0E56-5449-4C4D-9573-9B226A15F48E}" type="pres">
      <dgm:prSet presAssocID="{FEB4798B-E959-466D-8A8C-87F25AFB76FC}" presName="thickLine" presStyleLbl="alignNode1" presStyleIdx="2" presStyleCnt="4"/>
      <dgm:spPr/>
    </dgm:pt>
    <dgm:pt modelId="{1072FF06-9785-42B3-9DD2-4AB1F0F97153}" type="pres">
      <dgm:prSet presAssocID="{FEB4798B-E959-466D-8A8C-87F25AFB76FC}" presName="horz1" presStyleCnt="0"/>
      <dgm:spPr/>
    </dgm:pt>
    <dgm:pt modelId="{47423A65-E9F9-4494-B2C6-C9FDCE68BF72}" type="pres">
      <dgm:prSet presAssocID="{FEB4798B-E959-466D-8A8C-87F25AFB76FC}" presName="tx1" presStyleLbl="revTx" presStyleIdx="2" presStyleCnt="4"/>
      <dgm:spPr/>
      <dgm:t>
        <a:bodyPr/>
        <a:lstStyle/>
        <a:p>
          <a:endParaRPr lang="zh-CN" altLang="en-US"/>
        </a:p>
      </dgm:t>
    </dgm:pt>
    <dgm:pt modelId="{64A0B64A-9D37-4420-B7FA-DEE3D35F67F4}" type="pres">
      <dgm:prSet presAssocID="{FEB4798B-E959-466D-8A8C-87F25AFB76FC}" presName="vert1" presStyleCnt="0"/>
      <dgm:spPr/>
    </dgm:pt>
    <dgm:pt modelId="{2567F9E3-FDD4-4092-ACFC-340B75F76AE1}" type="pres">
      <dgm:prSet presAssocID="{1F2FC087-0379-4DED-A1B9-309F8091BB4D}" presName="thickLine" presStyleLbl="alignNode1" presStyleIdx="3" presStyleCnt="4"/>
      <dgm:spPr/>
    </dgm:pt>
    <dgm:pt modelId="{4835BDDA-0FAB-4906-A4F2-DCE160146520}" type="pres">
      <dgm:prSet presAssocID="{1F2FC087-0379-4DED-A1B9-309F8091BB4D}" presName="horz1" presStyleCnt="0"/>
      <dgm:spPr/>
    </dgm:pt>
    <dgm:pt modelId="{994FFEC6-78E8-4CF2-A0B7-785EB6E1B8CC}" type="pres">
      <dgm:prSet presAssocID="{1F2FC087-0379-4DED-A1B9-309F8091BB4D}" presName="tx1" presStyleLbl="revTx" presStyleIdx="3" presStyleCnt="4" custScaleX="100098" custScaleY="110000"/>
      <dgm:spPr/>
      <dgm:t>
        <a:bodyPr/>
        <a:lstStyle/>
        <a:p>
          <a:endParaRPr lang="zh-CN" altLang="en-US"/>
        </a:p>
      </dgm:t>
    </dgm:pt>
    <dgm:pt modelId="{FCA11E36-3AAF-4A88-B159-5F9064B4A639}" type="pres">
      <dgm:prSet presAssocID="{1F2FC087-0379-4DED-A1B9-309F8091BB4D}" presName="vert1" presStyleCnt="0"/>
      <dgm:spPr/>
    </dgm:pt>
  </dgm:ptLst>
  <dgm:cxnLst>
    <dgm:cxn modelId="{9E3096FF-ABB0-4DB8-A34D-034E34F5FE0F}" srcId="{95309FAC-04BB-4048-8F3A-EAADB9B46D2D}" destId="{1F2FC087-0379-4DED-A1B9-309F8091BB4D}" srcOrd="3" destOrd="0" parTransId="{A5B3354E-019B-4DC0-A410-2C640EA523A9}" sibTransId="{7D602803-C058-4264-859D-B1B1E8B70305}"/>
    <dgm:cxn modelId="{54CCFABD-4124-4078-A662-3752218C8C83}" type="presOf" srcId="{95309FAC-04BB-4048-8F3A-EAADB9B46D2D}" destId="{F1C75001-674F-4E9A-B7A0-7FAE84E93553}" srcOrd="0" destOrd="0" presId="urn:microsoft.com/office/officeart/2008/layout/LinedList"/>
    <dgm:cxn modelId="{7F18E810-36B8-4E1B-B553-00B8B65D4C40}" type="presOf" srcId="{1F2FC087-0379-4DED-A1B9-309F8091BB4D}" destId="{994FFEC6-78E8-4CF2-A0B7-785EB6E1B8CC}" srcOrd="0" destOrd="0" presId="urn:microsoft.com/office/officeart/2008/layout/LinedList"/>
    <dgm:cxn modelId="{C3ED8723-43BF-46C7-AB81-9ECA6032BBB4}" srcId="{95309FAC-04BB-4048-8F3A-EAADB9B46D2D}" destId="{E625D27D-7C4A-4C06-A44F-46B0DC2A5927}" srcOrd="1" destOrd="0" parTransId="{90C747BE-09B8-436A-AE57-1B3CD542B11C}" sibTransId="{397E467E-616D-46DF-9437-D4287243C44A}"/>
    <dgm:cxn modelId="{6A60E374-1AB6-428A-ACA1-85ACCAE41504}" srcId="{95309FAC-04BB-4048-8F3A-EAADB9B46D2D}" destId="{FEB4798B-E959-466D-8A8C-87F25AFB76FC}" srcOrd="2" destOrd="0" parTransId="{CDA29669-9AC8-41D4-A52F-47BB2057C52A}" sibTransId="{4DC780E1-E0FB-4A69-B906-41EB2FFE9E41}"/>
    <dgm:cxn modelId="{C987FFB1-BB89-44B6-A6B8-261A7ACD9BA8}" type="presOf" srcId="{FEB4798B-E959-466D-8A8C-87F25AFB76FC}" destId="{47423A65-E9F9-4494-B2C6-C9FDCE68BF72}" srcOrd="0" destOrd="0" presId="urn:microsoft.com/office/officeart/2008/layout/LinedList"/>
    <dgm:cxn modelId="{4D93A55E-8079-4270-B484-BB8602CD211B}" type="presOf" srcId="{1121041C-4AD6-46D1-AA2F-6589E71D9D59}" destId="{38B1C9C8-D694-44A1-85C1-EBD6E4C40B06}" srcOrd="0" destOrd="0" presId="urn:microsoft.com/office/officeart/2008/layout/LinedList"/>
    <dgm:cxn modelId="{87E81A9F-EBE5-4E13-9148-829B19545A33}" type="presOf" srcId="{E625D27D-7C4A-4C06-A44F-46B0DC2A5927}" destId="{FEFF03C5-D701-4EF8-8DFD-C5CA52E4EB87}" srcOrd="0" destOrd="0" presId="urn:microsoft.com/office/officeart/2008/layout/LinedList"/>
    <dgm:cxn modelId="{A80DE5C8-2B36-4401-AD1A-F8B541FC62D8}" srcId="{95309FAC-04BB-4048-8F3A-EAADB9B46D2D}" destId="{1121041C-4AD6-46D1-AA2F-6589E71D9D59}" srcOrd="0" destOrd="0" parTransId="{4858CD07-F8CC-49A6-A99C-FADC3E5B9C0D}" sibTransId="{BE440343-22C6-4BE1-A464-9043D110F412}"/>
    <dgm:cxn modelId="{9AF38962-AC2E-4F27-821B-709A9B09428A}" type="presParOf" srcId="{F1C75001-674F-4E9A-B7A0-7FAE84E93553}" destId="{D3C3F2ED-0E19-4BE8-8621-5D6CB8E0AEAF}" srcOrd="0" destOrd="0" presId="urn:microsoft.com/office/officeart/2008/layout/LinedList"/>
    <dgm:cxn modelId="{F5F6FF70-D4CF-431F-AE9F-4B90197FB47C}" type="presParOf" srcId="{F1C75001-674F-4E9A-B7A0-7FAE84E93553}" destId="{C99EECD5-D583-47CA-B1E0-40C1D6F49F67}" srcOrd="1" destOrd="0" presId="urn:microsoft.com/office/officeart/2008/layout/LinedList"/>
    <dgm:cxn modelId="{0BF45BF0-A25C-406C-AB2B-C42BBDF21AC1}" type="presParOf" srcId="{C99EECD5-D583-47CA-B1E0-40C1D6F49F67}" destId="{38B1C9C8-D694-44A1-85C1-EBD6E4C40B06}" srcOrd="0" destOrd="0" presId="urn:microsoft.com/office/officeart/2008/layout/LinedList"/>
    <dgm:cxn modelId="{5895E0D2-6B45-41C9-BA4C-492F7FC4A130}" type="presParOf" srcId="{C99EECD5-D583-47CA-B1E0-40C1D6F49F67}" destId="{798B6DDE-A3EC-4E2E-AD93-649F9C64B8D9}" srcOrd="1" destOrd="0" presId="urn:microsoft.com/office/officeart/2008/layout/LinedList"/>
    <dgm:cxn modelId="{EE1F5D76-97A4-4765-99C2-8B6BF6AA7785}" type="presParOf" srcId="{F1C75001-674F-4E9A-B7A0-7FAE84E93553}" destId="{724EB90A-C20D-41B1-8F82-ED5388A25459}" srcOrd="2" destOrd="0" presId="urn:microsoft.com/office/officeart/2008/layout/LinedList"/>
    <dgm:cxn modelId="{4399AEAC-27F8-4829-92D9-AD4AF63EEB2D}" type="presParOf" srcId="{F1C75001-674F-4E9A-B7A0-7FAE84E93553}" destId="{61BC2668-6D72-439F-B0D6-DE65BF53329F}" srcOrd="3" destOrd="0" presId="urn:microsoft.com/office/officeart/2008/layout/LinedList"/>
    <dgm:cxn modelId="{EE0AE83A-81B9-43E1-B510-B0B4561A0978}" type="presParOf" srcId="{61BC2668-6D72-439F-B0D6-DE65BF53329F}" destId="{FEFF03C5-D701-4EF8-8DFD-C5CA52E4EB87}" srcOrd="0" destOrd="0" presId="urn:microsoft.com/office/officeart/2008/layout/LinedList"/>
    <dgm:cxn modelId="{71AC5CE6-A049-4EDF-B680-624FB2FCC5B8}" type="presParOf" srcId="{61BC2668-6D72-439F-B0D6-DE65BF53329F}" destId="{2353E707-BC84-4391-9F0C-EF0E91A7A112}" srcOrd="1" destOrd="0" presId="urn:microsoft.com/office/officeart/2008/layout/LinedList"/>
    <dgm:cxn modelId="{40B8DC5E-8866-4ACE-949D-D05FF2BE37DE}" type="presParOf" srcId="{F1C75001-674F-4E9A-B7A0-7FAE84E93553}" destId="{150F0E56-5449-4C4D-9573-9B226A15F48E}" srcOrd="4" destOrd="0" presId="urn:microsoft.com/office/officeart/2008/layout/LinedList"/>
    <dgm:cxn modelId="{8CFC6448-5984-4C85-850A-C8844474C565}" type="presParOf" srcId="{F1C75001-674F-4E9A-B7A0-7FAE84E93553}" destId="{1072FF06-9785-42B3-9DD2-4AB1F0F97153}" srcOrd="5" destOrd="0" presId="urn:microsoft.com/office/officeart/2008/layout/LinedList"/>
    <dgm:cxn modelId="{4D171034-F2E5-45C1-B7A2-F1ACCBD10690}" type="presParOf" srcId="{1072FF06-9785-42B3-9DD2-4AB1F0F97153}" destId="{47423A65-E9F9-4494-B2C6-C9FDCE68BF72}" srcOrd="0" destOrd="0" presId="urn:microsoft.com/office/officeart/2008/layout/LinedList"/>
    <dgm:cxn modelId="{349C6F38-13AD-4CD1-AB6E-00B8E7F5D772}" type="presParOf" srcId="{1072FF06-9785-42B3-9DD2-4AB1F0F97153}" destId="{64A0B64A-9D37-4420-B7FA-DEE3D35F67F4}" srcOrd="1" destOrd="0" presId="urn:microsoft.com/office/officeart/2008/layout/LinedList"/>
    <dgm:cxn modelId="{6CCEB3B4-3C07-4EA7-9DB0-C39BE976EA6A}" type="presParOf" srcId="{F1C75001-674F-4E9A-B7A0-7FAE84E93553}" destId="{2567F9E3-FDD4-4092-ACFC-340B75F76AE1}" srcOrd="6" destOrd="0" presId="urn:microsoft.com/office/officeart/2008/layout/LinedList"/>
    <dgm:cxn modelId="{F799ACB0-AF38-48FA-BDA3-CA7881C2C551}" type="presParOf" srcId="{F1C75001-674F-4E9A-B7A0-7FAE84E93553}" destId="{4835BDDA-0FAB-4906-A4F2-DCE160146520}" srcOrd="7" destOrd="0" presId="urn:microsoft.com/office/officeart/2008/layout/LinedList"/>
    <dgm:cxn modelId="{FE625A90-54AA-41A4-B6D9-AB2B8609DDFA}" type="presParOf" srcId="{4835BDDA-0FAB-4906-A4F2-DCE160146520}" destId="{994FFEC6-78E8-4CF2-A0B7-785EB6E1B8CC}" srcOrd="0" destOrd="0" presId="urn:microsoft.com/office/officeart/2008/layout/LinedList"/>
    <dgm:cxn modelId="{75FEE6EC-7607-4E71-AF73-A9AC3C9891A8}" type="presParOf" srcId="{4835BDDA-0FAB-4906-A4F2-DCE160146520}" destId="{FCA11E36-3AAF-4A88-B159-5F9064B4A63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BF1ACD-E0DB-46C0-AAEB-045D236D5791}" type="doc">
      <dgm:prSet loTypeId="urn:microsoft.com/office/officeart/2008/layout/LinedLis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7E17FF5-5040-4882-ACEF-CEC3F0CF249C}">
      <dgm:prSet/>
      <dgm:spPr/>
      <dgm:t>
        <a:bodyPr/>
        <a:lstStyle/>
        <a:p>
          <a:pPr rtl="0"/>
          <a:r>
            <a:rPr lang="zh-CN" altLang="en-US" dirty="0" smtClean="0"/>
            <a:t>行为修正模式</a:t>
          </a:r>
          <a:endParaRPr lang="zh-CN" dirty="0"/>
        </a:p>
      </dgm:t>
    </dgm:pt>
    <dgm:pt modelId="{6AC0253D-A41C-4029-AB47-43CAFF180EAF}" type="parTrans" cxnId="{4F617521-C7F3-438C-ACC0-869E12F69B74}">
      <dgm:prSet/>
      <dgm:spPr/>
      <dgm:t>
        <a:bodyPr/>
        <a:lstStyle/>
        <a:p>
          <a:endParaRPr lang="zh-CN" altLang="en-US"/>
        </a:p>
      </dgm:t>
    </dgm:pt>
    <dgm:pt modelId="{DEFF5C94-80A6-41CE-B56B-997867EFCF7D}" type="sibTrans" cxnId="{4F617521-C7F3-438C-ACC0-869E12F69B74}">
      <dgm:prSet/>
      <dgm:spPr/>
      <dgm:t>
        <a:bodyPr/>
        <a:lstStyle/>
        <a:p>
          <a:endParaRPr lang="zh-CN" altLang="en-US"/>
        </a:p>
      </dgm:t>
    </dgm:pt>
    <dgm:pt modelId="{6FED6C90-3691-4125-9B0A-D5B42C10E737}">
      <dgm:prSet custT="1"/>
      <dgm:spPr/>
      <dgm:t>
        <a:bodyPr/>
        <a:lstStyle/>
        <a:p>
          <a:r>
            <a:rPr lang="zh-CN" altLang="en-US" sz="2000" dirty="0" smtClean="0"/>
            <a:t>行为修正模式的涵义</a:t>
          </a:r>
          <a:endParaRPr lang="zh-CN" altLang="en-US" sz="2000" dirty="0"/>
        </a:p>
      </dgm:t>
    </dgm:pt>
    <dgm:pt modelId="{5DE0211D-0D40-4927-BEEB-9D7B99E6CE1C}" type="parTrans" cxnId="{1158559D-5678-47CC-8F73-D52E9CE4BF43}">
      <dgm:prSet/>
      <dgm:spPr/>
      <dgm:t>
        <a:bodyPr/>
        <a:lstStyle/>
        <a:p>
          <a:endParaRPr lang="zh-CN" altLang="en-US"/>
        </a:p>
      </dgm:t>
    </dgm:pt>
    <dgm:pt modelId="{23DE0CCA-EFFC-49A7-87CC-36F1558A2C2E}" type="sibTrans" cxnId="{1158559D-5678-47CC-8F73-D52E9CE4BF43}">
      <dgm:prSet/>
      <dgm:spPr/>
      <dgm:t>
        <a:bodyPr/>
        <a:lstStyle/>
        <a:p>
          <a:endParaRPr lang="zh-CN" altLang="en-US"/>
        </a:p>
      </dgm:t>
    </dgm:pt>
    <dgm:pt modelId="{D01EBDEF-595A-4B78-9B9B-87094298BA6C}">
      <dgm:prSet custT="1"/>
      <dgm:spPr/>
      <dgm:t>
        <a:bodyPr/>
        <a:lstStyle/>
        <a:p>
          <a:r>
            <a:rPr lang="zh-CN" altLang="en-US" sz="2000" dirty="0" smtClean="0"/>
            <a:t>行为修正模式的理论来源</a:t>
          </a:r>
          <a:endParaRPr lang="zh-CN" altLang="en-US" sz="2000" dirty="0"/>
        </a:p>
      </dgm:t>
    </dgm:pt>
    <dgm:pt modelId="{568270F8-C5A7-4436-99AB-39FA67242D58}" type="parTrans" cxnId="{8FFE9E14-9649-44A2-ADE3-849CA80CC620}">
      <dgm:prSet/>
      <dgm:spPr/>
      <dgm:t>
        <a:bodyPr/>
        <a:lstStyle/>
        <a:p>
          <a:endParaRPr lang="zh-CN" altLang="en-US"/>
        </a:p>
      </dgm:t>
    </dgm:pt>
    <dgm:pt modelId="{BD95E3A7-060D-408C-92D0-13E50095C97B}" type="sibTrans" cxnId="{8FFE9E14-9649-44A2-ADE3-849CA80CC620}">
      <dgm:prSet/>
      <dgm:spPr/>
      <dgm:t>
        <a:bodyPr/>
        <a:lstStyle/>
        <a:p>
          <a:endParaRPr lang="zh-CN" altLang="en-US"/>
        </a:p>
      </dgm:t>
    </dgm:pt>
    <dgm:pt modelId="{FD9BEEE9-57E7-4840-A52C-AA8ACFB2C728}">
      <dgm:prSet custT="1"/>
      <dgm:spPr/>
      <dgm:t>
        <a:bodyPr/>
        <a:lstStyle/>
        <a:p>
          <a:r>
            <a:rPr lang="zh-CN" altLang="en-US" sz="2000" dirty="0" smtClean="0"/>
            <a:t>行为修正模式的基本前提</a:t>
          </a:r>
          <a:endParaRPr lang="zh-CN" altLang="en-US" sz="2000" dirty="0"/>
        </a:p>
      </dgm:t>
    </dgm:pt>
    <dgm:pt modelId="{3832FBC8-7E51-4833-B744-BE2F7FB1320D}" type="parTrans" cxnId="{5FE7C97E-52D6-41F8-90D5-26E6EF3AD5C7}">
      <dgm:prSet/>
      <dgm:spPr/>
      <dgm:t>
        <a:bodyPr/>
        <a:lstStyle/>
        <a:p>
          <a:endParaRPr lang="zh-CN" altLang="en-US"/>
        </a:p>
      </dgm:t>
    </dgm:pt>
    <dgm:pt modelId="{60884C72-8812-47A1-B4AA-746D3E88635F}" type="sibTrans" cxnId="{5FE7C97E-52D6-41F8-90D5-26E6EF3AD5C7}">
      <dgm:prSet/>
      <dgm:spPr/>
      <dgm:t>
        <a:bodyPr/>
        <a:lstStyle/>
        <a:p>
          <a:endParaRPr lang="zh-CN" altLang="en-US"/>
        </a:p>
      </dgm:t>
    </dgm:pt>
    <dgm:pt modelId="{87542DC2-9DD2-490C-BF74-979E37554DF9}">
      <dgm:prSet custT="1"/>
      <dgm:spPr/>
      <dgm:t>
        <a:bodyPr/>
        <a:lstStyle/>
        <a:p>
          <a:r>
            <a:rPr lang="zh-CN" altLang="en-US" sz="2000" dirty="0" smtClean="0"/>
            <a:t>行为修正模式的常用操作技术</a:t>
          </a:r>
          <a:endParaRPr lang="zh-CN" altLang="en-US" sz="2000" dirty="0"/>
        </a:p>
      </dgm:t>
    </dgm:pt>
    <dgm:pt modelId="{621CE5CF-888E-4356-946F-1953853735A9}" type="parTrans" cxnId="{9566CE9F-63F2-4E34-9790-33127D2A2A1F}">
      <dgm:prSet/>
      <dgm:spPr/>
      <dgm:t>
        <a:bodyPr/>
        <a:lstStyle/>
        <a:p>
          <a:endParaRPr lang="zh-CN" altLang="en-US"/>
        </a:p>
      </dgm:t>
    </dgm:pt>
    <dgm:pt modelId="{95F92B36-B582-44B8-A47C-479D8FDDBBF9}" type="sibTrans" cxnId="{9566CE9F-63F2-4E34-9790-33127D2A2A1F}">
      <dgm:prSet/>
      <dgm:spPr/>
      <dgm:t>
        <a:bodyPr/>
        <a:lstStyle/>
        <a:p>
          <a:endParaRPr lang="zh-CN" altLang="en-US"/>
        </a:p>
      </dgm:t>
    </dgm:pt>
    <dgm:pt modelId="{C8917B3A-AD93-46D8-A15D-EA13B3E3EEFE}" type="pres">
      <dgm:prSet presAssocID="{C0BF1ACD-E0DB-46C0-AAEB-045D236D579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B356381-5298-4F81-A1C9-F0C0B70B3FEC}" type="pres">
      <dgm:prSet presAssocID="{C7E17FF5-5040-4882-ACEF-CEC3F0CF249C}" presName="thickLine" presStyleLbl="alignNode1" presStyleIdx="0" presStyleCnt="1"/>
      <dgm:spPr/>
    </dgm:pt>
    <dgm:pt modelId="{51AD11FF-CA7A-418F-9229-2029E7DD191D}" type="pres">
      <dgm:prSet presAssocID="{C7E17FF5-5040-4882-ACEF-CEC3F0CF249C}" presName="horz1" presStyleCnt="0"/>
      <dgm:spPr/>
    </dgm:pt>
    <dgm:pt modelId="{891B404D-E837-4DEB-BDFD-236A584411CE}" type="pres">
      <dgm:prSet presAssocID="{C7E17FF5-5040-4882-ACEF-CEC3F0CF249C}" presName="tx1" presStyleLbl="revTx" presStyleIdx="0" presStyleCnt="5"/>
      <dgm:spPr/>
      <dgm:t>
        <a:bodyPr/>
        <a:lstStyle/>
        <a:p>
          <a:endParaRPr lang="zh-CN" altLang="en-US"/>
        </a:p>
      </dgm:t>
    </dgm:pt>
    <dgm:pt modelId="{1605809B-B9E7-4B1F-9A7F-27A38F7EB932}" type="pres">
      <dgm:prSet presAssocID="{C7E17FF5-5040-4882-ACEF-CEC3F0CF249C}" presName="vert1" presStyleCnt="0"/>
      <dgm:spPr/>
    </dgm:pt>
    <dgm:pt modelId="{C4C52FF7-502C-4925-B044-8CEF18B46F0D}" type="pres">
      <dgm:prSet presAssocID="{6FED6C90-3691-4125-9B0A-D5B42C10E737}" presName="vertSpace2a" presStyleCnt="0"/>
      <dgm:spPr/>
    </dgm:pt>
    <dgm:pt modelId="{A3439F3E-2F5F-4D79-ACCD-5D8E4FF1962D}" type="pres">
      <dgm:prSet presAssocID="{6FED6C90-3691-4125-9B0A-D5B42C10E737}" presName="horz2" presStyleCnt="0"/>
      <dgm:spPr/>
    </dgm:pt>
    <dgm:pt modelId="{3C331A58-643A-485D-9764-7B8144973BE4}" type="pres">
      <dgm:prSet presAssocID="{6FED6C90-3691-4125-9B0A-D5B42C10E737}" presName="horzSpace2" presStyleCnt="0"/>
      <dgm:spPr/>
    </dgm:pt>
    <dgm:pt modelId="{1F62E516-6706-453E-B61C-03E1461E39D2}" type="pres">
      <dgm:prSet presAssocID="{6FED6C90-3691-4125-9B0A-D5B42C10E737}" presName="tx2" presStyleLbl="revTx" presStyleIdx="1" presStyleCnt="5"/>
      <dgm:spPr/>
      <dgm:t>
        <a:bodyPr/>
        <a:lstStyle/>
        <a:p>
          <a:endParaRPr lang="zh-CN" altLang="en-US"/>
        </a:p>
      </dgm:t>
    </dgm:pt>
    <dgm:pt modelId="{C70F43AF-7BB9-4CEF-8F15-08915D0C2081}" type="pres">
      <dgm:prSet presAssocID="{6FED6C90-3691-4125-9B0A-D5B42C10E737}" presName="vert2" presStyleCnt="0"/>
      <dgm:spPr/>
    </dgm:pt>
    <dgm:pt modelId="{09D0389D-20CC-43AE-83CC-D815D975110B}" type="pres">
      <dgm:prSet presAssocID="{6FED6C90-3691-4125-9B0A-D5B42C10E737}" presName="thinLine2b" presStyleLbl="callout" presStyleIdx="0" presStyleCnt="4"/>
      <dgm:spPr/>
    </dgm:pt>
    <dgm:pt modelId="{BE538FE2-8A24-43F8-8BB4-1C02F8E8CCAE}" type="pres">
      <dgm:prSet presAssocID="{6FED6C90-3691-4125-9B0A-D5B42C10E737}" presName="vertSpace2b" presStyleCnt="0"/>
      <dgm:spPr/>
    </dgm:pt>
    <dgm:pt modelId="{6004197B-FFC9-451C-AB1E-BB6FC09038C2}" type="pres">
      <dgm:prSet presAssocID="{D01EBDEF-595A-4B78-9B9B-87094298BA6C}" presName="horz2" presStyleCnt="0"/>
      <dgm:spPr/>
    </dgm:pt>
    <dgm:pt modelId="{884664B7-317F-40BF-B96A-0A3EA5773FEE}" type="pres">
      <dgm:prSet presAssocID="{D01EBDEF-595A-4B78-9B9B-87094298BA6C}" presName="horzSpace2" presStyleCnt="0"/>
      <dgm:spPr/>
    </dgm:pt>
    <dgm:pt modelId="{67797571-0563-4BBA-A4F9-B5BF796C800D}" type="pres">
      <dgm:prSet presAssocID="{D01EBDEF-595A-4B78-9B9B-87094298BA6C}" presName="tx2" presStyleLbl="revTx" presStyleIdx="2" presStyleCnt="5"/>
      <dgm:spPr/>
      <dgm:t>
        <a:bodyPr/>
        <a:lstStyle/>
        <a:p>
          <a:endParaRPr lang="zh-CN" altLang="en-US"/>
        </a:p>
      </dgm:t>
    </dgm:pt>
    <dgm:pt modelId="{8818DA4E-9CBE-4FBE-A6FA-742C68B9434E}" type="pres">
      <dgm:prSet presAssocID="{D01EBDEF-595A-4B78-9B9B-87094298BA6C}" presName="vert2" presStyleCnt="0"/>
      <dgm:spPr/>
    </dgm:pt>
    <dgm:pt modelId="{A386FC57-7514-4675-BC55-5576619D0FD7}" type="pres">
      <dgm:prSet presAssocID="{D01EBDEF-595A-4B78-9B9B-87094298BA6C}" presName="thinLine2b" presStyleLbl="callout" presStyleIdx="1" presStyleCnt="4"/>
      <dgm:spPr/>
    </dgm:pt>
    <dgm:pt modelId="{DDB65371-48E8-42F8-BD20-280B8F258782}" type="pres">
      <dgm:prSet presAssocID="{D01EBDEF-595A-4B78-9B9B-87094298BA6C}" presName="vertSpace2b" presStyleCnt="0"/>
      <dgm:spPr/>
    </dgm:pt>
    <dgm:pt modelId="{901CA1EB-7007-4800-B92E-7E307E2163EB}" type="pres">
      <dgm:prSet presAssocID="{FD9BEEE9-57E7-4840-A52C-AA8ACFB2C728}" presName="horz2" presStyleCnt="0"/>
      <dgm:spPr/>
    </dgm:pt>
    <dgm:pt modelId="{EB54AD8C-88A9-42F0-932C-6554DD196FC4}" type="pres">
      <dgm:prSet presAssocID="{FD9BEEE9-57E7-4840-A52C-AA8ACFB2C728}" presName="horzSpace2" presStyleCnt="0"/>
      <dgm:spPr/>
    </dgm:pt>
    <dgm:pt modelId="{24527F69-76C7-413D-8F84-1AEE45F7A0EE}" type="pres">
      <dgm:prSet presAssocID="{FD9BEEE9-57E7-4840-A52C-AA8ACFB2C728}" presName="tx2" presStyleLbl="revTx" presStyleIdx="3" presStyleCnt="5"/>
      <dgm:spPr/>
      <dgm:t>
        <a:bodyPr/>
        <a:lstStyle/>
        <a:p>
          <a:endParaRPr lang="zh-CN" altLang="en-US"/>
        </a:p>
      </dgm:t>
    </dgm:pt>
    <dgm:pt modelId="{AF5912BB-05A4-44CB-95B9-490E9F4F22A3}" type="pres">
      <dgm:prSet presAssocID="{FD9BEEE9-57E7-4840-A52C-AA8ACFB2C728}" presName="vert2" presStyleCnt="0"/>
      <dgm:spPr/>
    </dgm:pt>
    <dgm:pt modelId="{3A913D39-4308-4E10-A562-ABCA6239516D}" type="pres">
      <dgm:prSet presAssocID="{FD9BEEE9-57E7-4840-A52C-AA8ACFB2C728}" presName="thinLine2b" presStyleLbl="callout" presStyleIdx="2" presStyleCnt="4"/>
      <dgm:spPr/>
    </dgm:pt>
    <dgm:pt modelId="{50DF662D-BB21-493A-9DF7-643E823A602E}" type="pres">
      <dgm:prSet presAssocID="{FD9BEEE9-57E7-4840-A52C-AA8ACFB2C728}" presName="vertSpace2b" presStyleCnt="0"/>
      <dgm:spPr/>
    </dgm:pt>
    <dgm:pt modelId="{A3FC7971-99CF-425D-B4E5-6E1EE4EE1A39}" type="pres">
      <dgm:prSet presAssocID="{87542DC2-9DD2-490C-BF74-979E37554DF9}" presName="horz2" presStyleCnt="0"/>
      <dgm:spPr/>
    </dgm:pt>
    <dgm:pt modelId="{4E96FA04-2E43-488C-BD85-E4ACF1D90623}" type="pres">
      <dgm:prSet presAssocID="{87542DC2-9DD2-490C-BF74-979E37554DF9}" presName="horzSpace2" presStyleCnt="0"/>
      <dgm:spPr/>
    </dgm:pt>
    <dgm:pt modelId="{23BA1A87-103B-4194-88B0-534F6B1DBA69}" type="pres">
      <dgm:prSet presAssocID="{87542DC2-9DD2-490C-BF74-979E37554DF9}" presName="tx2" presStyleLbl="revTx" presStyleIdx="4" presStyleCnt="5"/>
      <dgm:spPr/>
      <dgm:t>
        <a:bodyPr/>
        <a:lstStyle/>
        <a:p>
          <a:endParaRPr lang="zh-CN" altLang="en-US"/>
        </a:p>
      </dgm:t>
    </dgm:pt>
    <dgm:pt modelId="{09FD5533-4E77-4E86-86BA-87064A848BEC}" type="pres">
      <dgm:prSet presAssocID="{87542DC2-9DD2-490C-BF74-979E37554DF9}" presName="vert2" presStyleCnt="0"/>
      <dgm:spPr/>
    </dgm:pt>
    <dgm:pt modelId="{04F5C9F1-4A34-4CE4-BEE9-DA6DB2281F46}" type="pres">
      <dgm:prSet presAssocID="{87542DC2-9DD2-490C-BF74-979E37554DF9}" presName="thinLine2b" presStyleLbl="callout" presStyleIdx="3" presStyleCnt="4"/>
      <dgm:spPr/>
    </dgm:pt>
    <dgm:pt modelId="{726DB232-DF57-4433-8641-E568474196D8}" type="pres">
      <dgm:prSet presAssocID="{87542DC2-9DD2-490C-BF74-979E37554DF9}" presName="vertSpace2b" presStyleCnt="0"/>
      <dgm:spPr/>
    </dgm:pt>
  </dgm:ptLst>
  <dgm:cxnLst>
    <dgm:cxn modelId="{9EC65581-4955-40EF-8230-4AE1847D616B}" type="presOf" srcId="{6FED6C90-3691-4125-9B0A-D5B42C10E737}" destId="{1F62E516-6706-453E-B61C-03E1461E39D2}" srcOrd="0" destOrd="0" presId="urn:microsoft.com/office/officeart/2008/layout/LinedList"/>
    <dgm:cxn modelId="{8FFE9E14-9649-44A2-ADE3-849CA80CC620}" srcId="{C7E17FF5-5040-4882-ACEF-CEC3F0CF249C}" destId="{D01EBDEF-595A-4B78-9B9B-87094298BA6C}" srcOrd="1" destOrd="0" parTransId="{568270F8-C5A7-4436-99AB-39FA67242D58}" sibTransId="{BD95E3A7-060D-408C-92D0-13E50095C97B}"/>
    <dgm:cxn modelId="{5C0D1686-3194-4547-B6C0-B13D6C45AB0C}" type="presOf" srcId="{C7E17FF5-5040-4882-ACEF-CEC3F0CF249C}" destId="{891B404D-E837-4DEB-BDFD-236A584411CE}" srcOrd="0" destOrd="0" presId="urn:microsoft.com/office/officeart/2008/layout/LinedList"/>
    <dgm:cxn modelId="{5FE7C97E-52D6-41F8-90D5-26E6EF3AD5C7}" srcId="{C7E17FF5-5040-4882-ACEF-CEC3F0CF249C}" destId="{FD9BEEE9-57E7-4840-A52C-AA8ACFB2C728}" srcOrd="2" destOrd="0" parTransId="{3832FBC8-7E51-4833-B744-BE2F7FB1320D}" sibTransId="{60884C72-8812-47A1-B4AA-746D3E88635F}"/>
    <dgm:cxn modelId="{55BC1E06-9DD5-4FCF-AE54-5BC9F8D2BFFC}" type="presOf" srcId="{C0BF1ACD-E0DB-46C0-AAEB-045D236D5791}" destId="{C8917B3A-AD93-46D8-A15D-EA13B3E3EEFE}" srcOrd="0" destOrd="0" presId="urn:microsoft.com/office/officeart/2008/layout/LinedList"/>
    <dgm:cxn modelId="{4F617521-C7F3-438C-ACC0-869E12F69B74}" srcId="{C0BF1ACD-E0DB-46C0-AAEB-045D236D5791}" destId="{C7E17FF5-5040-4882-ACEF-CEC3F0CF249C}" srcOrd="0" destOrd="0" parTransId="{6AC0253D-A41C-4029-AB47-43CAFF180EAF}" sibTransId="{DEFF5C94-80A6-41CE-B56B-997867EFCF7D}"/>
    <dgm:cxn modelId="{F30160B9-5772-47AC-B36D-98796124C268}" type="presOf" srcId="{87542DC2-9DD2-490C-BF74-979E37554DF9}" destId="{23BA1A87-103B-4194-88B0-534F6B1DBA69}" srcOrd="0" destOrd="0" presId="urn:microsoft.com/office/officeart/2008/layout/LinedList"/>
    <dgm:cxn modelId="{1158559D-5678-47CC-8F73-D52E9CE4BF43}" srcId="{C7E17FF5-5040-4882-ACEF-CEC3F0CF249C}" destId="{6FED6C90-3691-4125-9B0A-D5B42C10E737}" srcOrd="0" destOrd="0" parTransId="{5DE0211D-0D40-4927-BEEB-9D7B99E6CE1C}" sibTransId="{23DE0CCA-EFFC-49A7-87CC-36F1558A2C2E}"/>
    <dgm:cxn modelId="{24F06C87-F245-446F-82AF-5C56F8F8C468}" type="presOf" srcId="{FD9BEEE9-57E7-4840-A52C-AA8ACFB2C728}" destId="{24527F69-76C7-413D-8F84-1AEE45F7A0EE}" srcOrd="0" destOrd="0" presId="urn:microsoft.com/office/officeart/2008/layout/LinedList"/>
    <dgm:cxn modelId="{643606CC-EE92-4B27-B92A-31E887061F30}" type="presOf" srcId="{D01EBDEF-595A-4B78-9B9B-87094298BA6C}" destId="{67797571-0563-4BBA-A4F9-B5BF796C800D}" srcOrd="0" destOrd="0" presId="urn:microsoft.com/office/officeart/2008/layout/LinedList"/>
    <dgm:cxn modelId="{9566CE9F-63F2-4E34-9790-33127D2A2A1F}" srcId="{C7E17FF5-5040-4882-ACEF-CEC3F0CF249C}" destId="{87542DC2-9DD2-490C-BF74-979E37554DF9}" srcOrd="3" destOrd="0" parTransId="{621CE5CF-888E-4356-946F-1953853735A9}" sibTransId="{95F92B36-B582-44B8-A47C-479D8FDDBBF9}"/>
    <dgm:cxn modelId="{C566CD8F-0E76-4D13-98F9-8C58733BAAAB}" type="presParOf" srcId="{C8917B3A-AD93-46D8-A15D-EA13B3E3EEFE}" destId="{AB356381-5298-4F81-A1C9-F0C0B70B3FEC}" srcOrd="0" destOrd="0" presId="urn:microsoft.com/office/officeart/2008/layout/LinedList"/>
    <dgm:cxn modelId="{C93714BA-CA98-4F26-A12F-5516B06EB8F8}" type="presParOf" srcId="{C8917B3A-AD93-46D8-A15D-EA13B3E3EEFE}" destId="{51AD11FF-CA7A-418F-9229-2029E7DD191D}" srcOrd="1" destOrd="0" presId="urn:microsoft.com/office/officeart/2008/layout/LinedList"/>
    <dgm:cxn modelId="{BFF033F1-390A-47CF-B383-8DFCCF5EE9F6}" type="presParOf" srcId="{51AD11FF-CA7A-418F-9229-2029E7DD191D}" destId="{891B404D-E837-4DEB-BDFD-236A584411CE}" srcOrd="0" destOrd="0" presId="urn:microsoft.com/office/officeart/2008/layout/LinedList"/>
    <dgm:cxn modelId="{F942C9BA-266D-4956-95D2-513FA3FC7175}" type="presParOf" srcId="{51AD11FF-CA7A-418F-9229-2029E7DD191D}" destId="{1605809B-B9E7-4B1F-9A7F-27A38F7EB932}" srcOrd="1" destOrd="0" presId="urn:microsoft.com/office/officeart/2008/layout/LinedList"/>
    <dgm:cxn modelId="{861C7ACB-590D-49CA-9B07-8654D7103C20}" type="presParOf" srcId="{1605809B-B9E7-4B1F-9A7F-27A38F7EB932}" destId="{C4C52FF7-502C-4925-B044-8CEF18B46F0D}" srcOrd="0" destOrd="0" presId="urn:microsoft.com/office/officeart/2008/layout/LinedList"/>
    <dgm:cxn modelId="{3C56523E-4902-4E94-B53B-FC5FE83CE749}" type="presParOf" srcId="{1605809B-B9E7-4B1F-9A7F-27A38F7EB932}" destId="{A3439F3E-2F5F-4D79-ACCD-5D8E4FF1962D}" srcOrd="1" destOrd="0" presId="urn:microsoft.com/office/officeart/2008/layout/LinedList"/>
    <dgm:cxn modelId="{A81E3B44-3AD1-4C31-A87E-CEAD3B48BD09}" type="presParOf" srcId="{A3439F3E-2F5F-4D79-ACCD-5D8E4FF1962D}" destId="{3C331A58-643A-485D-9764-7B8144973BE4}" srcOrd="0" destOrd="0" presId="urn:microsoft.com/office/officeart/2008/layout/LinedList"/>
    <dgm:cxn modelId="{1298499A-A220-4344-A8C2-96FA2827C992}" type="presParOf" srcId="{A3439F3E-2F5F-4D79-ACCD-5D8E4FF1962D}" destId="{1F62E516-6706-453E-B61C-03E1461E39D2}" srcOrd="1" destOrd="0" presId="urn:microsoft.com/office/officeart/2008/layout/LinedList"/>
    <dgm:cxn modelId="{5985B33A-5B20-455E-BE6B-A2A6639AF624}" type="presParOf" srcId="{A3439F3E-2F5F-4D79-ACCD-5D8E4FF1962D}" destId="{C70F43AF-7BB9-4CEF-8F15-08915D0C2081}" srcOrd="2" destOrd="0" presId="urn:microsoft.com/office/officeart/2008/layout/LinedList"/>
    <dgm:cxn modelId="{3BCB4837-A56C-4C36-B1CA-424FAF060E5F}" type="presParOf" srcId="{1605809B-B9E7-4B1F-9A7F-27A38F7EB932}" destId="{09D0389D-20CC-43AE-83CC-D815D975110B}" srcOrd="2" destOrd="0" presId="urn:microsoft.com/office/officeart/2008/layout/LinedList"/>
    <dgm:cxn modelId="{1A2EFBE0-9BC6-4BB5-AC08-C6784B254C31}" type="presParOf" srcId="{1605809B-B9E7-4B1F-9A7F-27A38F7EB932}" destId="{BE538FE2-8A24-43F8-8BB4-1C02F8E8CCAE}" srcOrd="3" destOrd="0" presId="urn:microsoft.com/office/officeart/2008/layout/LinedList"/>
    <dgm:cxn modelId="{9F4A3981-A95E-46BA-AFC7-8C980F6D5B87}" type="presParOf" srcId="{1605809B-B9E7-4B1F-9A7F-27A38F7EB932}" destId="{6004197B-FFC9-451C-AB1E-BB6FC09038C2}" srcOrd="4" destOrd="0" presId="urn:microsoft.com/office/officeart/2008/layout/LinedList"/>
    <dgm:cxn modelId="{41F9664D-8901-44D9-BBFD-8E3E5D675945}" type="presParOf" srcId="{6004197B-FFC9-451C-AB1E-BB6FC09038C2}" destId="{884664B7-317F-40BF-B96A-0A3EA5773FEE}" srcOrd="0" destOrd="0" presId="urn:microsoft.com/office/officeart/2008/layout/LinedList"/>
    <dgm:cxn modelId="{EDC7569F-0203-43AE-92AA-B8CF2E27B795}" type="presParOf" srcId="{6004197B-FFC9-451C-AB1E-BB6FC09038C2}" destId="{67797571-0563-4BBA-A4F9-B5BF796C800D}" srcOrd="1" destOrd="0" presId="urn:microsoft.com/office/officeart/2008/layout/LinedList"/>
    <dgm:cxn modelId="{5268CB9B-A0D3-4A33-A299-F1CA8E1CC7F9}" type="presParOf" srcId="{6004197B-FFC9-451C-AB1E-BB6FC09038C2}" destId="{8818DA4E-9CBE-4FBE-A6FA-742C68B9434E}" srcOrd="2" destOrd="0" presId="urn:microsoft.com/office/officeart/2008/layout/LinedList"/>
    <dgm:cxn modelId="{648287EB-0BD7-4EF5-BBD7-1809C1AEDB60}" type="presParOf" srcId="{1605809B-B9E7-4B1F-9A7F-27A38F7EB932}" destId="{A386FC57-7514-4675-BC55-5576619D0FD7}" srcOrd="5" destOrd="0" presId="urn:microsoft.com/office/officeart/2008/layout/LinedList"/>
    <dgm:cxn modelId="{2CF21E93-ACDE-48EF-AF1C-AE87C45E2AC8}" type="presParOf" srcId="{1605809B-B9E7-4B1F-9A7F-27A38F7EB932}" destId="{DDB65371-48E8-42F8-BD20-280B8F258782}" srcOrd="6" destOrd="0" presId="urn:microsoft.com/office/officeart/2008/layout/LinedList"/>
    <dgm:cxn modelId="{29F5D780-59D8-43C2-A2F1-000131399FC5}" type="presParOf" srcId="{1605809B-B9E7-4B1F-9A7F-27A38F7EB932}" destId="{901CA1EB-7007-4800-B92E-7E307E2163EB}" srcOrd="7" destOrd="0" presId="urn:microsoft.com/office/officeart/2008/layout/LinedList"/>
    <dgm:cxn modelId="{0C4A429F-FADC-4566-AFAF-117C612A2416}" type="presParOf" srcId="{901CA1EB-7007-4800-B92E-7E307E2163EB}" destId="{EB54AD8C-88A9-42F0-932C-6554DD196FC4}" srcOrd="0" destOrd="0" presId="urn:microsoft.com/office/officeart/2008/layout/LinedList"/>
    <dgm:cxn modelId="{89D81F51-0ED7-431B-B919-421D04378EA4}" type="presParOf" srcId="{901CA1EB-7007-4800-B92E-7E307E2163EB}" destId="{24527F69-76C7-413D-8F84-1AEE45F7A0EE}" srcOrd="1" destOrd="0" presId="urn:microsoft.com/office/officeart/2008/layout/LinedList"/>
    <dgm:cxn modelId="{0E111030-6045-44B2-BFD3-06B2DFC9D0A0}" type="presParOf" srcId="{901CA1EB-7007-4800-B92E-7E307E2163EB}" destId="{AF5912BB-05A4-44CB-95B9-490E9F4F22A3}" srcOrd="2" destOrd="0" presId="urn:microsoft.com/office/officeart/2008/layout/LinedList"/>
    <dgm:cxn modelId="{B4A83612-B1A3-4E9E-9750-83F989A18380}" type="presParOf" srcId="{1605809B-B9E7-4B1F-9A7F-27A38F7EB932}" destId="{3A913D39-4308-4E10-A562-ABCA6239516D}" srcOrd="8" destOrd="0" presId="urn:microsoft.com/office/officeart/2008/layout/LinedList"/>
    <dgm:cxn modelId="{3257F4DA-B76C-4EBD-BAF3-A43A606365B0}" type="presParOf" srcId="{1605809B-B9E7-4B1F-9A7F-27A38F7EB932}" destId="{50DF662D-BB21-493A-9DF7-643E823A602E}" srcOrd="9" destOrd="0" presId="urn:microsoft.com/office/officeart/2008/layout/LinedList"/>
    <dgm:cxn modelId="{B72C6CF3-0793-4115-A779-29D5D22D837C}" type="presParOf" srcId="{1605809B-B9E7-4B1F-9A7F-27A38F7EB932}" destId="{A3FC7971-99CF-425D-B4E5-6E1EE4EE1A39}" srcOrd="10" destOrd="0" presId="urn:microsoft.com/office/officeart/2008/layout/LinedList"/>
    <dgm:cxn modelId="{48B29431-3952-4909-973B-B0B9614B8E54}" type="presParOf" srcId="{A3FC7971-99CF-425D-B4E5-6E1EE4EE1A39}" destId="{4E96FA04-2E43-488C-BD85-E4ACF1D90623}" srcOrd="0" destOrd="0" presId="urn:microsoft.com/office/officeart/2008/layout/LinedList"/>
    <dgm:cxn modelId="{FCB19AD7-2902-4B24-B671-8E4A932B954B}" type="presParOf" srcId="{A3FC7971-99CF-425D-B4E5-6E1EE4EE1A39}" destId="{23BA1A87-103B-4194-88B0-534F6B1DBA69}" srcOrd="1" destOrd="0" presId="urn:microsoft.com/office/officeart/2008/layout/LinedList"/>
    <dgm:cxn modelId="{28650AA2-9F63-4182-A6C4-370AFF90FBC5}" type="presParOf" srcId="{A3FC7971-99CF-425D-B4E5-6E1EE4EE1A39}" destId="{09FD5533-4E77-4E86-86BA-87064A848BEC}" srcOrd="2" destOrd="0" presId="urn:microsoft.com/office/officeart/2008/layout/LinedList"/>
    <dgm:cxn modelId="{697981B7-C207-4BFD-98CE-85C6AF54D80B}" type="presParOf" srcId="{1605809B-B9E7-4B1F-9A7F-27A38F7EB932}" destId="{04F5C9F1-4A34-4CE4-BEE9-DA6DB2281F46}" srcOrd="11" destOrd="0" presId="urn:microsoft.com/office/officeart/2008/layout/LinedList"/>
    <dgm:cxn modelId="{239A477E-987F-4708-BEFF-994FE973FA7A}" type="presParOf" srcId="{1605809B-B9E7-4B1F-9A7F-27A38F7EB932}" destId="{726DB232-DF57-4433-8641-E568474196D8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9365-DA5E-4203-B492-4C5B3DB7C48B}">
      <dsp:nvSpPr>
        <dsp:cNvPr id="0" name=""/>
        <dsp:cNvSpPr/>
      </dsp:nvSpPr>
      <dsp:spPr>
        <a:xfrm>
          <a:off x="0" y="455967"/>
          <a:ext cx="88569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C207B-4E51-4656-9EFF-766A1631327D}">
      <dsp:nvSpPr>
        <dsp:cNvPr id="0" name=""/>
        <dsp:cNvSpPr/>
      </dsp:nvSpPr>
      <dsp:spPr>
        <a:xfrm>
          <a:off x="442849" y="42687"/>
          <a:ext cx="687542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/>
            <a:t>课程回顾：个案工作的涵义</a:t>
          </a:r>
          <a:endParaRPr lang="zh-CN" altLang="en-US" sz="2100" b="1" kern="1200" dirty="0"/>
        </a:p>
      </dsp:txBody>
      <dsp:txXfrm>
        <a:off x="483198" y="83036"/>
        <a:ext cx="6794730" cy="745862"/>
      </dsp:txXfrm>
    </dsp:sp>
    <dsp:sp modelId="{043166C8-DD8C-4015-AF9B-A6C52B757872}">
      <dsp:nvSpPr>
        <dsp:cNvPr id="0" name=""/>
        <dsp:cNvSpPr/>
      </dsp:nvSpPr>
      <dsp:spPr>
        <a:xfrm>
          <a:off x="0" y="1726048"/>
          <a:ext cx="88569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269D-CF17-4386-B45E-0701AAB6420B}">
      <dsp:nvSpPr>
        <dsp:cNvPr id="0" name=""/>
        <dsp:cNvSpPr/>
      </dsp:nvSpPr>
      <dsp:spPr>
        <a:xfrm>
          <a:off x="442849" y="1312767"/>
          <a:ext cx="687542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/>
            <a:t>新课：行为</a:t>
          </a:r>
          <a:r>
            <a:rPr lang="zh-CN" altLang="en-US" sz="2100" b="1" kern="1200" dirty="0" smtClean="0"/>
            <a:t>修正模式的涵义</a:t>
          </a:r>
          <a:endParaRPr lang="zh-CN" altLang="en-US" sz="2100" b="1" kern="1200" dirty="0"/>
        </a:p>
      </dsp:txBody>
      <dsp:txXfrm>
        <a:off x="483198" y="1353116"/>
        <a:ext cx="6794730" cy="745862"/>
      </dsp:txXfrm>
    </dsp:sp>
    <dsp:sp modelId="{BBF4C07E-C8A1-419C-9CCE-49C3DA16B24C}">
      <dsp:nvSpPr>
        <dsp:cNvPr id="0" name=""/>
        <dsp:cNvSpPr/>
      </dsp:nvSpPr>
      <dsp:spPr>
        <a:xfrm>
          <a:off x="0" y="2996128"/>
          <a:ext cx="8856984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689AC-27BC-44A5-86D9-127F23153238}">
      <dsp:nvSpPr>
        <dsp:cNvPr id="0" name=""/>
        <dsp:cNvSpPr/>
      </dsp:nvSpPr>
      <dsp:spPr>
        <a:xfrm>
          <a:off x="442849" y="2582848"/>
          <a:ext cx="6875428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100" b="1" kern="1200" dirty="0" smtClean="0"/>
            <a:t>新课：行为</a:t>
          </a:r>
          <a:r>
            <a:rPr lang="zh-CN" altLang="en-US" sz="2100" b="1" kern="1200" smtClean="0"/>
            <a:t>修正</a:t>
          </a:r>
          <a:r>
            <a:rPr lang="zh-CN" altLang="en-US" sz="2100" b="1" kern="1200" smtClean="0"/>
            <a:t>模式理论</a:t>
          </a:r>
          <a:r>
            <a:rPr lang="zh-CN" altLang="en-US" sz="2100" b="1" kern="1200" dirty="0" smtClean="0"/>
            <a:t>来源、基本前提和操作方法</a:t>
          </a:r>
          <a:endParaRPr lang="zh-CN" altLang="en-US" sz="2100" b="1" kern="1200" dirty="0"/>
        </a:p>
      </dsp:txBody>
      <dsp:txXfrm>
        <a:off x="483198" y="2623197"/>
        <a:ext cx="6794730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3F2ED-0E19-4BE8-8621-5D6CB8E0AEAF}">
      <dsp:nvSpPr>
        <dsp:cNvPr id="0" name=""/>
        <dsp:cNvSpPr/>
      </dsp:nvSpPr>
      <dsp:spPr>
        <a:xfrm>
          <a:off x="0" y="1214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B1C9C8-D694-44A1-85C1-EBD6E4C40B06}">
      <dsp:nvSpPr>
        <dsp:cNvPr id="0" name=""/>
        <dsp:cNvSpPr/>
      </dsp:nvSpPr>
      <dsp:spPr>
        <a:xfrm>
          <a:off x="0" y="1214"/>
          <a:ext cx="6898582" cy="8322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b="0" u="none" kern="1200" dirty="0" smtClean="0"/>
            <a:t>1.</a:t>
          </a:r>
          <a:r>
            <a:rPr lang="zh-CN" altLang="en-US" sz="1900" b="0" u="none" kern="1200" dirty="0" smtClean="0"/>
            <a:t>主体：由</a:t>
          </a:r>
          <a:r>
            <a:rPr lang="zh-CN" altLang="en-US" sz="1900" b="1" u="sng" kern="1200" dirty="0" smtClean="0"/>
            <a:t>受过专业训练</a:t>
          </a:r>
          <a:r>
            <a:rPr lang="zh-CN" altLang="en-US" sz="1900" kern="1200" dirty="0" smtClean="0"/>
            <a:t>的社会工作者</a:t>
          </a:r>
          <a:r>
            <a:rPr lang="en-US" altLang="zh-CN" sz="1900" kern="1200" dirty="0" smtClean="0"/>
            <a:t>;</a:t>
          </a:r>
          <a:endParaRPr lang="zh-CN" altLang="en-US" sz="1900" kern="1200" dirty="0"/>
        </a:p>
      </dsp:txBody>
      <dsp:txXfrm>
        <a:off x="0" y="1214"/>
        <a:ext cx="6898582" cy="832201"/>
      </dsp:txXfrm>
    </dsp:sp>
    <dsp:sp modelId="{724EB90A-C20D-41B1-8F82-ED5388A25459}">
      <dsp:nvSpPr>
        <dsp:cNvPr id="0" name=""/>
        <dsp:cNvSpPr/>
      </dsp:nvSpPr>
      <dsp:spPr>
        <a:xfrm>
          <a:off x="0" y="833415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F03C5-D701-4EF8-8DFD-C5CA52E4EB87}">
      <dsp:nvSpPr>
        <dsp:cNvPr id="0" name=""/>
        <dsp:cNvSpPr/>
      </dsp:nvSpPr>
      <dsp:spPr>
        <a:xfrm>
          <a:off x="0" y="833415"/>
          <a:ext cx="7588365" cy="91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2.</a:t>
          </a:r>
          <a:r>
            <a:rPr lang="zh-CN" altLang="en-US" sz="1900" kern="1200" dirty="0" smtClean="0"/>
            <a:t>客体：</a:t>
          </a:r>
          <a:r>
            <a:rPr lang="zh-CN" sz="1900" kern="1200" dirty="0" smtClean="0"/>
            <a:t>以</a:t>
          </a:r>
          <a:r>
            <a:rPr lang="zh-CN" sz="1900" b="1" u="sng" kern="1200" dirty="0" smtClean="0"/>
            <a:t>个人和家庭</a:t>
          </a:r>
          <a:r>
            <a:rPr lang="zh-CN" sz="1900" kern="1200" dirty="0" smtClean="0"/>
            <a:t>为服务对象</a:t>
          </a:r>
          <a:r>
            <a:rPr lang="en-US" altLang="zh-CN" sz="1900" b="0" kern="1200" dirty="0" smtClean="0"/>
            <a:t>;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endParaRPr lang="zh-CN" sz="1900" kern="1200" dirty="0"/>
        </a:p>
      </dsp:txBody>
      <dsp:txXfrm>
        <a:off x="0" y="833415"/>
        <a:ext cx="7588365" cy="915412"/>
      </dsp:txXfrm>
    </dsp:sp>
    <dsp:sp modelId="{150F0E56-5449-4C4D-9573-9B226A15F48E}">
      <dsp:nvSpPr>
        <dsp:cNvPr id="0" name=""/>
        <dsp:cNvSpPr/>
      </dsp:nvSpPr>
      <dsp:spPr>
        <a:xfrm>
          <a:off x="0" y="1748827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423A65-E9F9-4494-B2C6-C9FDCE68BF72}">
      <dsp:nvSpPr>
        <dsp:cNvPr id="0" name=""/>
        <dsp:cNvSpPr/>
      </dsp:nvSpPr>
      <dsp:spPr>
        <a:xfrm>
          <a:off x="0" y="1748827"/>
          <a:ext cx="7588365" cy="91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3.</a:t>
          </a:r>
          <a:r>
            <a:rPr lang="zh-CN" altLang="en-US" sz="1900" kern="1200" dirty="0" smtClean="0"/>
            <a:t>方法：通过与案主的</a:t>
          </a:r>
          <a:r>
            <a:rPr lang="zh-CN" altLang="en-US" sz="1900" b="1" u="sng" kern="1200" dirty="0" smtClean="0"/>
            <a:t>专业关系</a:t>
          </a:r>
          <a:r>
            <a:rPr lang="en-US" altLang="zh-CN" sz="1900" b="0" u="none" kern="1200" dirty="0" smtClean="0"/>
            <a:t>,</a:t>
          </a:r>
          <a:r>
            <a:rPr lang="zh-CN" altLang="en-US" sz="1900" kern="1200" dirty="0" smtClean="0"/>
            <a:t>  运用</a:t>
          </a:r>
          <a:r>
            <a:rPr lang="zh-CN" altLang="en-US" sz="1900" b="1" u="sng" kern="1200" dirty="0" smtClean="0"/>
            <a:t>专业知识和技巧</a:t>
          </a:r>
          <a:r>
            <a:rPr lang="en-US" altLang="zh-CN" sz="1900" b="1" u="sng" kern="1200" dirty="0" smtClean="0"/>
            <a:t>;</a:t>
          </a:r>
          <a:endParaRPr lang="zh-CN" altLang="en-US" sz="1900" b="0" u="none" kern="1200" dirty="0"/>
        </a:p>
      </dsp:txBody>
      <dsp:txXfrm>
        <a:off x="0" y="1748827"/>
        <a:ext cx="7588365" cy="915412"/>
      </dsp:txXfrm>
    </dsp:sp>
    <dsp:sp modelId="{2567F9E3-FDD4-4092-ACFC-340B75F76AE1}">
      <dsp:nvSpPr>
        <dsp:cNvPr id="0" name=""/>
        <dsp:cNvSpPr/>
      </dsp:nvSpPr>
      <dsp:spPr>
        <a:xfrm>
          <a:off x="0" y="2664240"/>
          <a:ext cx="758836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4FFEC6-78E8-4CF2-A0B7-785EB6E1B8CC}">
      <dsp:nvSpPr>
        <dsp:cNvPr id="0" name=""/>
        <dsp:cNvSpPr/>
      </dsp:nvSpPr>
      <dsp:spPr>
        <a:xfrm>
          <a:off x="0" y="2664240"/>
          <a:ext cx="7580966" cy="1006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4.</a:t>
          </a:r>
          <a:r>
            <a:rPr lang="zh-CN" altLang="en-US" sz="1900" kern="1200" dirty="0" smtClean="0"/>
            <a:t>目标：协助案主进行</a:t>
          </a:r>
          <a:r>
            <a:rPr lang="zh-CN" altLang="en-US" sz="1900" b="1" u="sng" kern="1200" dirty="0" smtClean="0"/>
            <a:t>心理调适和改善环境</a:t>
          </a:r>
          <a:r>
            <a:rPr lang="zh-CN" altLang="en-US" sz="1900" kern="1200" dirty="0" smtClean="0"/>
            <a:t>：改善增进生活适应和问题解决能力，维护和发展个人或家庭的健全功能，</a:t>
          </a:r>
          <a:r>
            <a:rPr lang="zh-CN" sz="1900" kern="1200" dirty="0" smtClean="0"/>
            <a:t>消除社会不安定因素，维护社会公正。</a:t>
          </a:r>
          <a:endParaRPr lang="zh-CN" altLang="en-US" sz="1900" kern="1200" dirty="0"/>
        </a:p>
      </dsp:txBody>
      <dsp:txXfrm>
        <a:off x="0" y="2664240"/>
        <a:ext cx="7580966" cy="10069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27C52-8EEC-4FDE-8C65-4DCDEE4702BD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BF67-5A87-4510-81EA-728C822775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74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0A765-DCC1-47E4-89BA-12B3871298BB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55B81-F88B-4FEC-A6AB-2DDC73DE1F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FE63504-F137-4EA5-B8DE-C27D81C2DED1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875988C-1F07-441D-9F04-4CD529A99FF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Picture 57" descr="c:\users\dell\appdata\local\360CHR~1\Chrome\USERDA~1\Temp\U_9383~1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870" y="188640"/>
            <a:ext cx="16764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91880" y="188640"/>
            <a:ext cx="5324128" cy="1470025"/>
          </a:xfrm>
        </p:spPr>
        <p:txBody>
          <a:bodyPr>
            <a:normAutofit/>
          </a:bodyPr>
          <a:lstStyle/>
          <a:p>
            <a:r>
              <a:rPr lang="zh-CN" altLang="en-US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社会工作基本理论</a:t>
            </a:r>
            <a:r>
              <a:rPr lang="zh-CN" altLang="en-US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与实务</a:t>
            </a:r>
            <a: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 个案工作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79912" y="1628800"/>
            <a:ext cx="3232448" cy="1224136"/>
          </a:xfrm>
        </p:spPr>
        <p:txBody>
          <a:bodyPr>
            <a:normAutofit/>
          </a:bodyPr>
          <a:lstStyle/>
          <a:p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行为修正模式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  <p:pic>
        <p:nvPicPr>
          <p:cNvPr id="1046" name="Picture 22" descr="http://upload.yzz.cn/2012/month_1206/1206241522198dd667a614c01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56620"/>
            <a:ext cx="24003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upload.yzz.cn/2012/month_1206/1206241522198dd667a614c01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51" y="4293096"/>
            <a:ext cx="24003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76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93154E-6 L -0.15452 0.45814 " pathEditMode="relative" rAng="0" ptsTypes="AA">
                                      <p:cBhvr>
                                        <p:cTn id="23" dur="50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26" y="22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45232" y="338328"/>
            <a:ext cx="3970784" cy="125272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/>
              <a:t>本次课程小结：行为修正模式</a:t>
            </a:r>
            <a:endParaRPr lang="zh-CN" altLang="en-US" dirty="0"/>
          </a:p>
        </p:txBody>
      </p:sp>
      <p:graphicFrame>
        <p:nvGraphicFramePr>
          <p:cNvPr id="11" name="内容占位符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946925"/>
              </p:ext>
            </p:extLst>
          </p:nvPr>
        </p:nvGraphicFramePr>
        <p:xfrm>
          <a:off x="467544" y="2492896"/>
          <a:ext cx="8496943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08104" y="185759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回家作业：案例分析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（请扫上方二维码）</a:t>
            </a:r>
            <a:endParaRPr lang="en-US" altLang="zh-CN" b="1" dirty="0" smtClean="0">
              <a:solidFill>
                <a:schemeClr val="bg1"/>
              </a:solidFill>
            </a:endParaRPr>
          </a:p>
          <a:p>
            <a:pPr algn="ctr"/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2" descr="https://pan.baidu.com/share/qrcode?w=148&amp;h=148&amp;url=https%3A%2F%2Fpan.baidu.com%2Fs%2F1vo2T_Mn_RcxV7XZZ-Em2fw%26qrfrom%3D1%26qrtype%3Dtx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430" y="404664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23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graphicEl>
                                              <a:dgm id="{AB356381-5298-4F81-A1C9-F0C0B70B3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891B404D-E837-4DEB-BDFD-236A584411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graphicEl>
                                              <a:dgm id="{09D0389D-20CC-43AE-83CC-D815D9751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graphicEl>
                                              <a:dgm id="{1F62E516-6706-453E-B61C-03E1461E3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graphicEl>
                                              <a:dgm id="{A386FC57-7514-4675-BC55-5576619D0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graphicEl>
                                              <a:dgm id="{67797571-0563-4BBA-A4F9-B5BF796C8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graphicEl>
                                              <a:dgm id="{3A913D39-4308-4E10-A562-ABCA623951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graphicEl>
                                              <a:dgm id="{24527F69-76C7-413D-8F84-1AEE45F7A0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graphicEl>
                                              <a:dgm id="{04F5C9F1-4A34-4CE4-BEE9-DA6DB2281F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graphicEl>
                                              <a:dgm id="{23BA1A87-103B-4194-88B0-534F6B1DB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lvlAtOnce"/>
        </p:bldSub>
      </p:bldGraphic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429452"/>
              </p:ext>
            </p:extLst>
          </p:nvPr>
        </p:nvGraphicFramePr>
        <p:xfrm>
          <a:off x="107504" y="2636912"/>
          <a:ext cx="885698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</a:t>
            </a:r>
            <a:r>
              <a:rPr lang="zh-CN" altLang="en-US" dirty="0"/>
              <a:t>节</a:t>
            </a:r>
            <a:r>
              <a:rPr lang="zh-CN" altLang="en-US" dirty="0" smtClean="0"/>
              <a:t>课程内容概要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94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139462"/>
              </p:ext>
            </p:extLst>
          </p:nvPr>
        </p:nvGraphicFramePr>
        <p:xfrm>
          <a:off x="1043608" y="2564904"/>
          <a:ext cx="7588365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课程回顾：个案工作的涵义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231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C3F2ED-0E19-4BE8-8621-5D6CB8E0AE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D3C3F2ED-0E19-4BE8-8621-5D6CB8E0AE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B1C9C8-D694-44A1-85C1-EBD6E4C40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38B1C9C8-D694-44A1-85C1-EBD6E4C40B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24EB90A-C20D-41B1-8F82-ED5388A25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724EB90A-C20D-41B1-8F82-ED5388A25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FF03C5-D701-4EF8-8DFD-C5CA52E4E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FEFF03C5-D701-4EF8-8DFD-C5CA52E4EB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0F0E56-5449-4C4D-9573-9B226A15F4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150F0E56-5449-4C4D-9573-9B226A15F4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423A65-E9F9-4494-B2C6-C9FDCE68BF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47423A65-E9F9-4494-B2C6-C9FDCE68BF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567F9E3-FDD4-4092-ACFC-340B75F76A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2567F9E3-FDD4-4092-ACFC-340B75F76A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94FFEC6-78E8-4CF2-A0B7-785EB6E1B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994FFEC6-78E8-4CF2-A0B7-785EB6E1B8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idx="1"/>
          </p:nvPr>
        </p:nvSpPr>
        <p:spPr>
          <a:xfrm>
            <a:off x="4572000" y="2675467"/>
            <a:ext cx="3708400" cy="345069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行为修正模式，</a:t>
            </a:r>
            <a:r>
              <a:rPr lang="zh-CN" altLang="en-US" b="1" u="sng" dirty="0" smtClean="0"/>
              <a:t>就是把行为主义心理学的原理应用到个案工作中</a:t>
            </a:r>
            <a:r>
              <a:rPr lang="zh-CN" altLang="en-US" dirty="0" smtClean="0"/>
              <a:t>。因为这样一个特点，使得该学派所干预的案主有相当针对性：必须是有明显可供干预矫正的</a:t>
            </a:r>
            <a:r>
              <a:rPr lang="en-US" altLang="zh-CN" dirty="0" smtClean="0"/>
              <a:t>“</a:t>
            </a:r>
            <a:r>
              <a:rPr lang="zh-CN" altLang="en-US" b="1" u="sng" dirty="0" smtClean="0"/>
              <a:t>靶行为</a:t>
            </a:r>
            <a:r>
              <a:rPr lang="en-US" altLang="zh-CN" dirty="0" smtClean="0"/>
              <a:t>”。</a:t>
            </a:r>
            <a:endParaRPr lang="zh-CN" altLang="en-US" dirty="0"/>
          </a:p>
        </p:txBody>
      </p:sp>
      <p:sp>
        <p:nvSpPr>
          <p:cNvPr id="20" name="AutoShape 2" descr="http://t1.baidu.com/it/u=1309379492,3176014538&amp;fm=23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AutoShape 5" descr="http://t1.baidu.com/it/u=1441762430,1048320586&amp;fm=23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AutoShape 8" descr="http://t12.baidu.com/it/u=2183959227,142950512&amp;fm=23&amp;gp=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708920"/>
            <a:ext cx="4130030" cy="344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275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4" name="内容占位符 8"/>
          <p:cNvSpPr txBox="1">
            <a:spLocks/>
          </p:cNvSpPr>
          <p:nvPr/>
        </p:nvSpPr>
        <p:spPr>
          <a:xfrm>
            <a:off x="4499992" y="2708920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zh-CN" altLang="en-US" dirty="0" smtClean="0"/>
              <a:t>行为修正模式理论来源：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经典条件反射（俄国巴甫洛夫提出）；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操作性条件反射（美国斯金纳提出）；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社会学习理论（美国班杜拉提出）。</a:t>
            </a:r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39107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370926"/>
            <a:ext cx="193021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15948"/>
            <a:ext cx="2156443" cy="1806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14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4" name="内容占位符 9"/>
          <p:cNvSpPr txBox="1">
            <a:spLocks/>
          </p:cNvSpPr>
          <p:nvPr/>
        </p:nvSpPr>
        <p:spPr>
          <a:xfrm>
            <a:off x="4499992" y="2780928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zh-CN" altLang="en-US" dirty="0" smtClean="0"/>
              <a:t>基本前提：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可观察的、当前存在的直接不良“靶行为”；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找到引发该行为的原因，即该不良行为是属于经典条件反射（应答性行为</a:t>
            </a:r>
            <a:r>
              <a:rPr lang="en-US" altLang="zh-CN" dirty="0" smtClean="0"/>
              <a:t>/</a:t>
            </a:r>
            <a:r>
              <a:rPr lang="zh-CN" altLang="en-US" dirty="0" smtClean="0"/>
              <a:t>反应性行为）、操作性条件反射，还是观察学习产生的？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与案主建立 起良好的信任关系。</a:t>
            </a:r>
            <a:endParaRPr lang="zh-CN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39107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370926"/>
            <a:ext cx="193021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15948"/>
            <a:ext cx="2156443" cy="1806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386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>
          <a:xfrm>
            <a:off x="611560" y="28278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ea"/>
              <a:buAutoNum type="circleNumDbPlain"/>
            </a:pPr>
            <a:r>
              <a:rPr lang="zh-CN" altLang="en-US" b="1" dirty="0" smtClean="0"/>
              <a:t>应答性行为治疗的案例：一个人由于某段时间饮食不良导致大便不畅（非条件反射</a:t>
            </a:r>
            <a:r>
              <a:rPr lang="en-US" altLang="zh-CN" b="1" dirty="0" smtClean="0"/>
              <a:t>UR</a:t>
            </a:r>
            <a:r>
              <a:rPr lang="zh-CN" altLang="en-US" b="1" dirty="0" smtClean="0"/>
              <a:t>），导致不按时排便（条件刺激</a:t>
            </a:r>
            <a:r>
              <a:rPr lang="en-US" altLang="zh-CN" b="1" dirty="0" smtClean="0"/>
              <a:t>CS</a:t>
            </a:r>
            <a:r>
              <a:rPr lang="zh-CN" altLang="en-US" b="1" dirty="0" smtClean="0"/>
              <a:t>），结果渐渐便秘（条件反射</a:t>
            </a:r>
            <a:r>
              <a:rPr lang="en-US" altLang="zh-CN" b="1" dirty="0" smtClean="0"/>
              <a:t>CR）</a:t>
            </a:r>
            <a:r>
              <a:rPr lang="zh-CN" altLang="en-US" b="1" dirty="0" smtClean="0"/>
              <a:t>；而现在治疗者要求他在调理饮食习惯后（</a:t>
            </a:r>
            <a:r>
              <a:rPr lang="en-US" altLang="zh-CN" b="1" dirty="0" smtClean="0"/>
              <a:t>UR</a:t>
            </a:r>
            <a:r>
              <a:rPr lang="zh-CN" altLang="en-US" b="1" dirty="0" smtClean="0"/>
              <a:t>）每天到固定时间必须去厕所（</a:t>
            </a:r>
            <a:r>
              <a:rPr lang="en-US" altLang="zh-CN" b="1" dirty="0" smtClean="0"/>
              <a:t>CR</a:t>
            </a:r>
            <a:r>
              <a:rPr lang="zh-CN" altLang="en-US" b="1" dirty="0" smtClean="0"/>
              <a:t>），从而正常排便。</a:t>
            </a:r>
            <a:endParaRPr lang="zh-CN" altLang="en-US" b="1" dirty="0"/>
          </a:p>
        </p:txBody>
      </p:sp>
      <p:sp>
        <p:nvSpPr>
          <p:cNvPr id="5" name="内容占位符 10"/>
          <p:cNvSpPr txBox="1">
            <a:spLocks/>
          </p:cNvSpPr>
          <p:nvPr/>
        </p:nvSpPr>
        <p:spPr>
          <a:xfrm>
            <a:off x="4572000" y="26754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dirty="0" smtClean="0"/>
              <a:t>常用操作技术：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经典条件反射（应答性行为）的修正技术；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31904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>
          <a:xfrm>
            <a:off x="4572000" y="26754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dirty="0" smtClean="0"/>
              <a:t>常用操作技术：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经典条件反射（应答性行为）的修正技术；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操作性</a:t>
            </a:r>
            <a:r>
              <a:rPr lang="zh-CN" altLang="en-US" dirty="0"/>
              <a:t>行为</a:t>
            </a:r>
            <a:r>
              <a:rPr lang="zh-CN" altLang="en-US" dirty="0" smtClean="0"/>
              <a:t>的修正技术；</a:t>
            </a:r>
            <a:endParaRPr lang="en-US" altLang="zh-CN" dirty="0" smtClean="0"/>
          </a:p>
        </p:txBody>
      </p:sp>
      <p:sp>
        <p:nvSpPr>
          <p:cNvPr id="5" name="内容占位符 4"/>
          <p:cNvSpPr txBox="1">
            <a:spLocks/>
          </p:cNvSpPr>
          <p:nvPr/>
        </p:nvSpPr>
        <p:spPr>
          <a:xfrm>
            <a:off x="611560" y="2827867"/>
            <a:ext cx="3816424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ea"/>
              <a:buAutoNum type="circleNumDbPlain" startAt="2"/>
            </a:pPr>
            <a:r>
              <a:rPr lang="zh-CN" altLang="en-US" b="1" dirty="0" smtClean="0"/>
              <a:t>操作性条件反射治疗案例：某小孩初次喝可乐尝到甜头（</a:t>
            </a:r>
            <a:r>
              <a:rPr lang="en-US" altLang="zh-CN" b="1" dirty="0" smtClean="0"/>
              <a:t>UR）</a:t>
            </a:r>
            <a:r>
              <a:rPr lang="zh-CN" altLang="en-US" b="1" dirty="0" smtClean="0"/>
              <a:t>，结果一发不可收拾，把可乐当成白开水一样饮用（</a:t>
            </a:r>
            <a:r>
              <a:rPr lang="en-US" altLang="zh-CN" b="1" dirty="0" smtClean="0"/>
              <a:t>CR），</a:t>
            </a:r>
            <a:r>
              <a:rPr lang="zh-CN" altLang="en-US" b="1" dirty="0" smtClean="0"/>
              <a:t>父母再三制止都无用。治疗者建议父母，在孩子偶尔喝其他健康饮料时（自发行为），给予他适当奖励（</a:t>
            </a:r>
            <a:r>
              <a:rPr lang="en-US" altLang="zh-CN" b="1" dirty="0" smtClean="0"/>
              <a:t>US</a:t>
            </a:r>
            <a:r>
              <a:rPr lang="zh-CN" altLang="en-US" b="1" dirty="0" smtClean="0"/>
              <a:t>），以此不断强化，以达到戒断的目的。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1923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3.2</a:t>
            </a:r>
            <a:r>
              <a:rPr lang="zh-CN" altLang="en-US" dirty="0"/>
              <a:t>个案工作</a:t>
            </a:r>
            <a:r>
              <a:rPr lang="zh-CN" altLang="en-US" dirty="0" smtClean="0"/>
              <a:t>的理论模式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3.2.4 </a:t>
            </a:r>
            <a:r>
              <a:rPr lang="zh-CN" altLang="en-US" dirty="0" smtClean="0"/>
              <a:t>行为修正模式</a:t>
            </a:r>
            <a:endParaRPr lang="zh-CN" altLang="en-US" dirty="0"/>
          </a:p>
        </p:txBody>
      </p:sp>
      <p:sp>
        <p:nvSpPr>
          <p:cNvPr id="4" name="内容占位符 10"/>
          <p:cNvSpPr txBox="1">
            <a:spLocks/>
          </p:cNvSpPr>
          <p:nvPr/>
        </p:nvSpPr>
        <p:spPr>
          <a:xfrm>
            <a:off x="4572000" y="2675467"/>
            <a:ext cx="3708400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dirty="0" smtClean="0"/>
              <a:t>常用操作技术：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经典条件反射（应答性行为）的修正技术；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操作性</a:t>
            </a:r>
            <a:r>
              <a:rPr lang="zh-CN" altLang="en-US" dirty="0"/>
              <a:t>行为</a:t>
            </a:r>
            <a:r>
              <a:rPr lang="zh-CN" altLang="en-US" dirty="0" smtClean="0"/>
              <a:t>的修正技术；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观察学习的修正技术。</a:t>
            </a:r>
            <a:endParaRPr lang="en-US" altLang="zh-CN" dirty="0" smtClean="0"/>
          </a:p>
        </p:txBody>
      </p:sp>
      <p:sp>
        <p:nvSpPr>
          <p:cNvPr id="5" name="内容占位符 5"/>
          <p:cNvSpPr txBox="1">
            <a:spLocks/>
          </p:cNvSpPr>
          <p:nvPr/>
        </p:nvSpPr>
        <p:spPr>
          <a:xfrm>
            <a:off x="611560" y="2564904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ea"/>
              <a:buAutoNum type="circleNumDbPlain" startAt="3"/>
            </a:pPr>
            <a:r>
              <a:rPr lang="zh-CN" altLang="en-US" sz="2100" b="1" dirty="0" smtClean="0"/>
              <a:t>观察学习治疗的案例：小陈一直在父亲的暴力下被迫顺从（观察学习的强化），结果他经常欺负弱小，哪怕没有任何实际利益（</a:t>
            </a:r>
            <a:r>
              <a:rPr lang="en-US" altLang="zh-CN" sz="2100" b="1" dirty="0" smtClean="0"/>
              <a:t>CR）</a:t>
            </a:r>
            <a:r>
              <a:rPr lang="zh-CN" altLang="en-US" sz="2100" b="1" dirty="0" smtClean="0"/>
              <a:t>。社工将其放到一个平等交往、大家以礼相待的人际环境中进行教养</a:t>
            </a:r>
            <a:r>
              <a:rPr lang="zh-CN" altLang="zh-CN" sz="2100" b="1" dirty="0" smtClean="0"/>
              <a:t>（</a:t>
            </a:r>
            <a:r>
              <a:rPr lang="zh-CN" altLang="en-US" sz="2100" b="1" dirty="0" smtClean="0"/>
              <a:t>再次观察学习</a:t>
            </a:r>
            <a:r>
              <a:rPr lang="zh-CN" altLang="zh-CN" sz="2100" b="1" dirty="0" smtClean="0"/>
              <a:t>）</a:t>
            </a:r>
            <a:r>
              <a:rPr lang="zh-CN" altLang="en-US" sz="2100" b="1" dirty="0" smtClean="0"/>
              <a:t>，并且看到人家因此得到了好处，久而久之小陈也养成了温和待人的好习惯。</a:t>
            </a:r>
            <a:endParaRPr lang="zh-CN" alt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7280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1657</TotalTime>
  <Words>620</Words>
  <Application>Microsoft Office PowerPoint</Application>
  <PresentationFormat>全屏显示(4:3)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波形</vt:lpstr>
      <vt:lpstr>社会工作基本理论与实务 第3章 个案工作</vt:lpstr>
      <vt:lpstr>本节课程内容概要</vt:lpstr>
      <vt:lpstr>课程回顾：个案工作的涵义</vt:lpstr>
      <vt:lpstr>3.2个案工作的理论模式 3.2.4 行为修正模式</vt:lpstr>
      <vt:lpstr>3.2个案工作的理论模式 3.2.4 行为修正模式</vt:lpstr>
      <vt:lpstr>3.2个案工作的理论模式 3.2.4 行为修正模式</vt:lpstr>
      <vt:lpstr>3.2个案工作的理论模式 3.2.4 行为修正模式</vt:lpstr>
      <vt:lpstr>3.2个案工作的理论模式 3.2.4 行为修正模式</vt:lpstr>
      <vt:lpstr>3.2个案工作的理论模式 3.2.4 行为修正模式</vt:lpstr>
      <vt:lpstr>本次课程小结：行为修正模式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社会工作基本理论与方法 第5单元 个案工作</dc:title>
  <dc:creator>dell</dc:creator>
  <cp:lastModifiedBy>Windows 用户</cp:lastModifiedBy>
  <cp:revision>109</cp:revision>
  <dcterms:created xsi:type="dcterms:W3CDTF">2014-02-07T08:14:52Z</dcterms:created>
  <dcterms:modified xsi:type="dcterms:W3CDTF">2018-05-02T08:36:16Z</dcterms:modified>
</cp:coreProperties>
</file>