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8" r:id="rId3"/>
    <p:sldId id="257" r:id="rId4"/>
    <p:sldId id="265" r:id="rId5"/>
    <p:sldId id="273" r:id="rId6"/>
    <p:sldId id="272" r:id="rId7"/>
    <p:sldId id="271" r:id="rId8"/>
    <p:sldId id="270" r:id="rId9"/>
    <p:sldId id="269" r:id="rId10"/>
    <p:sldId id="267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1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3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94865C-DDEF-4EBC-BC33-E32AD33D0F8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E0E9FDE-1F33-4409-81A2-6DBF7B0BD317}">
      <dgm:prSet phldrT="[文本]" custT="1"/>
      <dgm:spPr/>
      <dgm:t>
        <a:bodyPr/>
        <a:lstStyle/>
        <a:p>
          <a:r>
            <a:rPr lang="zh-CN" altLang="en-US" sz="2200" b="1" dirty="0" smtClean="0"/>
            <a:t>课程回顾：个案工作的涵义</a:t>
          </a:r>
          <a:endParaRPr lang="zh-CN" altLang="en-US" sz="2200" b="1" dirty="0"/>
        </a:p>
      </dgm:t>
    </dgm:pt>
    <dgm:pt modelId="{111040F8-F0E6-4FA0-A691-CD106F98E9AE}" type="par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46CFE9B2-C2B6-42C9-BCCB-4E183273DD81}" type="sib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9C22D7B5-4C54-4F56-BC5F-A9AD3CB6DE63}">
      <dgm:prSet phldrT="[文本]" custT="1"/>
      <dgm:spPr/>
      <dgm:t>
        <a:bodyPr/>
        <a:lstStyle/>
        <a:p>
          <a:r>
            <a:rPr lang="zh-CN" altLang="en-US" sz="2200" b="1" dirty="0" smtClean="0"/>
            <a:t>新课：危机和危机介入模式的涵义</a:t>
          </a:r>
          <a:endParaRPr lang="zh-CN" altLang="en-US" sz="2200" b="1" dirty="0"/>
        </a:p>
      </dgm:t>
    </dgm:pt>
    <dgm:pt modelId="{C4E9B1FB-2B34-42CC-9BEF-256ECB8B6906}" type="par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61B153A3-929C-4264-A0A0-82CB3FF1C593}" type="sib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44755C8B-63DB-4300-A83B-BD2C44FFA399}">
      <dgm:prSet phldrT="[文本]" custT="1"/>
      <dgm:spPr/>
      <dgm:t>
        <a:bodyPr/>
        <a:lstStyle/>
        <a:p>
          <a:r>
            <a:rPr lang="zh-CN" altLang="en-US" sz="2200" b="1" smtClean="0"/>
            <a:t>新课：危机介入基本</a:t>
          </a:r>
          <a:r>
            <a:rPr lang="zh-CN" altLang="en-US" sz="2200" b="1" dirty="0" smtClean="0"/>
            <a:t>假设、介入步骤和注意事项</a:t>
          </a:r>
          <a:endParaRPr lang="zh-CN" altLang="en-US" sz="2200" b="1" dirty="0"/>
        </a:p>
      </dgm:t>
    </dgm:pt>
    <dgm:pt modelId="{17685A0A-EEFA-4CD1-AB4A-9A7572A73C65}" type="par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34EC4D3A-3741-426C-AE35-10D4A6FDE9BF}" type="sib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2D98FB79-177F-44CB-A77A-1293E959A9E9}" type="pres">
      <dgm:prSet presAssocID="{2594865C-DDEF-4EBC-BC33-E32AD33D0F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62BC4CD-AEE6-4936-BA45-C122D2A7A5F2}" type="pres">
      <dgm:prSet presAssocID="{0E0E9FDE-1F33-4409-81A2-6DBF7B0BD317}" presName="parentLin" presStyleCnt="0"/>
      <dgm:spPr/>
    </dgm:pt>
    <dgm:pt modelId="{765842A7-9585-4896-B90A-4F91CB5A3387}" type="pres">
      <dgm:prSet presAssocID="{0E0E9FDE-1F33-4409-81A2-6DBF7B0BD317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5A1C207B-4E51-4656-9EFF-766A1631327D}" type="pres">
      <dgm:prSet presAssocID="{0E0E9FDE-1F33-4409-81A2-6DBF7B0BD317}" presName="parentText" presStyleLbl="node1" presStyleIdx="0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53EED8-141C-4B3B-8B1E-100B64F6F858}" type="pres">
      <dgm:prSet presAssocID="{0E0E9FDE-1F33-4409-81A2-6DBF7B0BD317}" presName="negativeSpace" presStyleCnt="0"/>
      <dgm:spPr/>
    </dgm:pt>
    <dgm:pt modelId="{30449365-DA5E-4203-B492-4C5B3DB7C48B}" type="pres">
      <dgm:prSet presAssocID="{0E0E9FDE-1F33-4409-81A2-6DBF7B0BD317}" presName="childText" presStyleLbl="conFgAcc1" presStyleIdx="0" presStyleCnt="3">
        <dgm:presLayoutVars>
          <dgm:bulletEnabled val="1"/>
        </dgm:presLayoutVars>
      </dgm:prSet>
      <dgm:spPr/>
    </dgm:pt>
    <dgm:pt modelId="{A791CA8E-E839-4BE7-BCC6-ED685B13E4A2}" type="pres">
      <dgm:prSet presAssocID="{46CFE9B2-C2B6-42C9-BCCB-4E183273DD81}" presName="spaceBetweenRectangles" presStyleCnt="0"/>
      <dgm:spPr/>
    </dgm:pt>
    <dgm:pt modelId="{D9095617-D9DD-4BCD-B4ED-571C4509D29A}" type="pres">
      <dgm:prSet presAssocID="{9C22D7B5-4C54-4F56-BC5F-A9AD3CB6DE63}" presName="parentLin" presStyleCnt="0"/>
      <dgm:spPr/>
    </dgm:pt>
    <dgm:pt modelId="{7EC82321-B802-45E0-B187-9594E27B54ED}" type="pres">
      <dgm:prSet presAssocID="{9C22D7B5-4C54-4F56-BC5F-A9AD3CB6DE63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ECC6269D-CF17-4386-B45E-0701AAB6420B}" type="pres">
      <dgm:prSet presAssocID="{9C22D7B5-4C54-4F56-BC5F-A9AD3CB6DE63}" presName="parentText" presStyleLbl="node1" presStyleIdx="1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7F02BC-17E4-45DB-B5E2-A3340B13E917}" type="pres">
      <dgm:prSet presAssocID="{9C22D7B5-4C54-4F56-BC5F-A9AD3CB6DE63}" presName="negativeSpace" presStyleCnt="0"/>
      <dgm:spPr/>
    </dgm:pt>
    <dgm:pt modelId="{043166C8-DD8C-4015-AF9B-A6C52B757872}" type="pres">
      <dgm:prSet presAssocID="{9C22D7B5-4C54-4F56-BC5F-A9AD3CB6DE63}" presName="childText" presStyleLbl="conFgAcc1" presStyleIdx="1" presStyleCnt="3">
        <dgm:presLayoutVars>
          <dgm:bulletEnabled val="1"/>
        </dgm:presLayoutVars>
      </dgm:prSet>
      <dgm:spPr/>
    </dgm:pt>
    <dgm:pt modelId="{84DE3326-A128-4581-AD00-DFF7E8B00F1B}" type="pres">
      <dgm:prSet presAssocID="{61B153A3-929C-4264-A0A0-82CB3FF1C593}" presName="spaceBetweenRectangles" presStyleCnt="0"/>
      <dgm:spPr/>
    </dgm:pt>
    <dgm:pt modelId="{06904B0C-B39F-4306-B506-380B6DAC2538}" type="pres">
      <dgm:prSet presAssocID="{44755C8B-63DB-4300-A83B-BD2C44FFA399}" presName="parentLin" presStyleCnt="0"/>
      <dgm:spPr/>
    </dgm:pt>
    <dgm:pt modelId="{B4997B16-5F2B-4C89-BD21-9781D5B069CA}" type="pres">
      <dgm:prSet presAssocID="{44755C8B-63DB-4300-A83B-BD2C44FFA399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F14689AC-27BC-44A5-86D9-127F23153238}" type="pres">
      <dgm:prSet presAssocID="{44755C8B-63DB-4300-A83B-BD2C44FFA399}" presName="parentText" presStyleLbl="node1" presStyleIdx="2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EC3196-E282-4111-BAC0-66B48DB3123F}" type="pres">
      <dgm:prSet presAssocID="{44755C8B-63DB-4300-A83B-BD2C44FFA399}" presName="negativeSpace" presStyleCnt="0"/>
      <dgm:spPr/>
    </dgm:pt>
    <dgm:pt modelId="{BBF4C07E-C8A1-419C-9CCE-49C3DA16B24C}" type="pres">
      <dgm:prSet presAssocID="{44755C8B-63DB-4300-A83B-BD2C44FFA3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04A59A-4D64-4AB5-AA72-4C99F21AD137}" type="presOf" srcId="{44755C8B-63DB-4300-A83B-BD2C44FFA399}" destId="{B4997B16-5F2B-4C89-BD21-9781D5B069CA}" srcOrd="0" destOrd="0" presId="urn:microsoft.com/office/officeart/2005/8/layout/list1"/>
    <dgm:cxn modelId="{B58ACD9B-A445-4138-9FE9-27E38C02E3DF}" type="presOf" srcId="{9C22D7B5-4C54-4F56-BC5F-A9AD3CB6DE63}" destId="{7EC82321-B802-45E0-B187-9594E27B54ED}" srcOrd="0" destOrd="0" presId="urn:microsoft.com/office/officeart/2005/8/layout/list1"/>
    <dgm:cxn modelId="{FBE20965-62D1-411D-BB00-A1A114A5D32B}" type="presOf" srcId="{44755C8B-63DB-4300-A83B-BD2C44FFA399}" destId="{F14689AC-27BC-44A5-86D9-127F23153238}" srcOrd="1" destOrd="0" presId="urn:microsoft.com/office/officeart/2005/8/layout/list1"/>
    <dgm:cxn modelId="{EF7628F1-DC78-4D9D-B5F4-68D230F22D03}" srcId="{2594865C-DDEF-4EBC-BC33-E32AD33D0F8A}" destId="{0E0E9FDE-1F33-4409-81A2-6DBF7B0BD317}" srcOrd="0" destOrd="0" parTransId="{111040F8-F0E6-4FA0-A691-CD106F98E9AE}" sibTransId="{46CFE9B2-C2B6-42C9-BCCB-4E183273DD81}"/>
    <dgm:cxn modelId="{E91A5C96-9AEF-4F6B-8324-B33E4FDAA543}" srcId="{2594865C-DDEF-4EBC-BC33-E32AD33D0F8A}" destId="{44755C8B-63DB-4300-A83B-BD2C44FFA399}" srcOrd="2" destOrd="0" parTransId="{17685A0A-EEFA-4CD1-AB4A-9A7572A73C65}" sibTransId="{34EC4D3A-3741-426C-AE35-10D4A6FDE9BF}"/>
    <dgm:cxn modelId="{D86BCF5E-BE43-4A4F-AFAB-BEAFB16866AD}" type="presOf" srcId="{0E0E9FDE-1F33-4409-81A2-6DBF7B0BD317}" destId="{5A1C207B-4E51-4656-9EFF-766A1631327D}" srcOrd="1" destOrd="0" presId="urn:microsoft.com/office/officeart/2005/8/layout/list1"/>
    <dgm:cxn modelId="{3291A4D3-B951-46B0-AD50-CE8D1AFCEC9E}" type="presOf" srcId="{2594865C-DDEF-4EBC-BC33-E32AD33D0F8A}" destId="{2D98FB79-177F-44CB-A77A-1293E959A9E9}" srcOrd="0" destOrd="0" presId="urn:microsoft.com/office/officeart/2005/8/layout/list1"/>
    <dgm:cxn modelId="{B204545F-11F8-4785-840E-78CF0A61EC61}" srcId="{2594865C-DDEF-4EBC-BC33-E32AD33D0F8A}" destId="{9C22D7B5-4C54-4F56-BC5F-A9AD3CB6DE63}" srcOrd="1" destOrd="0" parTransId="{C4E9B1FB-2B34-42CC-9BEF-256ECB8B6906}" sibTransId="{61B153A3-929C-4264-A0A0-82CB3FF1C593}"/>
    <dgm:cxn modelId="{44E70223-D67D-44B0-BAA7-9AA121432105}" type="presOf" srcId="{9C22D7B5-4C54-4F56-BC5F-A9AD3CB6DE63}" destId="{ECC6269D-CF17-4386-B45E-0701AAB6420B}" srcOrd="1" destOrd="0" presId="urn:microsoft.com/office/officeart/2005/8/layout/list1"/>
    <dgm:cxn modelId="{4FC29B72-4F02-41B2-AEA3-495FED6E9053}" type="presOf" srcId="{0E0E9FDE-1F33-4409-81A2-6DBF7B0BD317}" destId="{765842A7-9585-4896-B90A-4F91CB5A3387}" srcOrd="0" destOrd="0" presId="urn:microsoft.com/office/officeart/2005/8/layout/list1"/>
    <dgm:cxn modelId="{F996429A-9869-456A-A7AE-8732779A0A4B}" type="presParOf" srcId="{2D98FB79-177F-44CB-A77A-1293E959A9E9}" destId="{A62BC4CD-AEE6-4936-BA45-C122D2A7A5F2}" srcOrd="0" destOrd="0" presId="urn:microsoft.com/office/officeart/2005/8/layout/list1"/>
    <dgm:cxn modelId="{B581A606-B2F3-4D67-BB79-35134150A6DA}" type="presParOf" srcId="{A62BC4CD-AEE6-4936-BA45-C122D2A7A5F2}" destId="{765842A7-9585-4896-B90A-4F91CB5A3387}" srcOrd="0" destOrd="0" presId="urn:microsoft.com/office/officeart/2005/8/layout/list1"/>
    <dgm:cxn modelId="{2D019BB9-47F5-4656-A497-9C85FE8823D1}" type="presParOf" srcId="{A62BC4CD-AEE6-4936-BA45-C122D2A7A5F2}" destId="{5A1C207B-4E51-4656-9EFF-766A1631327D}" srcOrd="1" destOrd="0" presId="urn:microsoft.com/office/officeart/2005/8/layout/list1"/>
    <dgm:cxn modelId="{45B82DF1-4AA5-4EA1-9AF1-633372CB1F72}" type="presParOf" srcId="{2D98FB79-177F-44CB-A77A-1293E959A9E9}" destId="{F453EED8-141C-4B3B-8B1E-100B64F6F858}" srcOrd="1" destOrd="0" presId="urn:microsoft.com/office/officeart/2005/8/layout/list1"/>
    <dgm:cxn modelId="{B5FAD1FE-7318-4D95-B07B-5881186A2F7D}" type="presParOf" srcId="{2D98FB79-177F-44CB-A77A-1293E959A9E9}" destId="{30449365-DA5E-4203-B492-4C5B3DB7C48B}" srcOrd="2" destOrd="0" presId="urn:microsoft.com/office/officeart/2005/8/layout/list1"/>
    <dgm:cxn modelId="{D448099C-8D59-4A8F-838E-552B233C1F0C}" type="presParOf" srcId="{2D98FB79-177F-44CB-A77A-1293E959A9E9}" destId="{A791CA8E-E839-4BE7-BCC6-ED685B13E4A2}" srcOrd="3" destOrd="0" presId="urn:microsoft.com/office/officeart/2005/8/layout/list1"/>
    <dgm:cxn modelId="{549E22F2-03E0-47D8-8F3D-17B4D2E2DEA8}" type="presParOf" srcId="{2D98FB79-177F-44CB-A77A-1293E959A9E9}" destId="{D9095617-D9DD-4BCD-B4ED-571C4509D29A}" srcOrd="4" destOrd="0" presId="urn:microsoft.com/office/officeart/2005/8/layout/list1"/>
    <dgm:cxn modelId="{81D4C66A-5C50-480F-9AFA-F393E59D2710}" type="presParOf" srcId="{D9095617-D9DD-4BCD-B4ED-571C4509D29A}" destId="{7EC82321-B802-45E0-B187-9594E27B54ED}" srcOrd="0" destOrd="0" presId="urn:microsoft.com/office/officeart/2005/8/layout/list1"/>
    <dgm:cxn modelId="{A0198094-FF8C-491C-8BA2-7AA319126D25}" type="presParOf" srcId="{D9095617-D9DD-4BCD-B4ED-571C4509D29A}" destId="{ECC6269D-CF17-4386-B45E-0701AAB6420B}" srcOrd="1" destOrd="0" presId="urn:microsoft.com/office/officeart/2005/8/layout/list1"/>
    <dgm:cxn modelId="{7FED4BB6-F305-4FFF-BD8B-6992C560954E}" type="presParOf" srcId="{2D98FB79-177F-44CB-A77A-1293E959A9E9}" destId="{687F02BC-17E4-45DB-B5E2-A3340B13E917}" srcOrd="5" destOrd="0" presId="urn:microsoft.com/office/officeart/2005/8/layout/list1"/>
    <dgm:cxn modelId="{81EC3EC9-3B48-4D2A-838F-125FE470A985}" type="presParOf" srcId="{2D98FB79-177F-44CB-A77A-1293E959A9E9}" destId="{043166C8-DD8C-4015-AF9B-A6C52B757872}" srcOrd="6" destOrd="0" presId="urn:microsoft.com/office/officeart/2005/8/layout/list1"/>
    <dgm:cxn modelId="{C022C1A3-56CA-4115-B762-3B5D6BAE9A70}" type="presParOf" srcId="{2D98FB79-177F-44CB-A77A-1293E959A9E9}" destId="{84DE3326-A128-4581-AD00-DFF7E8B00F1B}" srcOrd="7" destOrd="0" presId="urn:microsoft.com/office/officeart/2005/8/layout/list1"/>
    <dgm:cxn modelId="{037DEB2B-0775-4F9E-A68C-CFF96B38B9D3}" type="presParOf" srcId="{2D98FB79-177F-44CB-A77A-1293E959A9E9}" destId="{06904B0C-B39F-4306-B506-380B6DAC2538}" srcOrd="8" destOrd="0" presId="urn:microsoft.com/office/officeart/2005/8/layout/list1"/>
    <dgm:cxn modelId="{C17B1425-9E4A-4998-86AC-623211A96C23}" type="presParOf" srcId="{06904B0C-B39F-4306-B506-380B6DAC2538}" destId="{B4997B16-5F2B-4C89-BD21-9781D5B069CA}" srcOrd="0" destOrd="0" presId="urn:microsoft.com/office/officeart/2005/8/layout/list1"/>
    <dgm:cxn modelId="{6E4326AB-2CAA-4914-B4D7-E8324A9F6413}" type="presParOf" srcId="{06904B0C-B39F-4306-B506-380B6DAC2538}" destId="{F14689AC-27BC-44A5-86D9-127F23153238}" srcOrd="1" destOrd="0" presId="urn:microsoft.com/office/officeart/2005/8/layout/list1"/>
    <dgm:cxn modelId="{5F645482-78B6-4DB9-8672-8A15779C07C4}" type="presParOf" srcId="{2D98FB79-177F-44CB-A77A-1293E959A9E9}" destId="{E4EC3196-E282-4111-BAC0-66B48DB3123F}" srcOrd="9" destOrd="0" presId="urn:microsoft.com/office/officeart/2005/8/layout/list1"/>
    <dgm:cxn modelId="{4DBFD4E4-AA58-4418-803D-B8B14647CF82}" type="presParOf" srcId="{2D98FB79-177F-44CB-A77A-1293E959A9E9}" destId="{BBF4C07E-C8A1-419C-9CCE-49C3DA16B24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309FAC-04BB-4048-8F3A-EAADB9B46D2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121041C-4AD6-46D1-AA2F-6589E71D9D59}">
      <dgm:prSet custT="1"/>
      <dgm:spPr/>
      <dgm:t>
        <a:bodyPr/>
        <a:lstStyle/>
        <a:p>
          <a:pPr rtl="0"/>
          <a:r>
            <a:rPr lang="en-US" altLang="zh-CN" sz="1900" b="0" u="none" dirty="0" smtClean="0"/>
            <a:t>1.</a:t>
          </a:r>
          <a:r>
            <a:rPr lang="zh-CN" altLang="en-US" sz="1900" b="0" u="none" dirty="0" smtClean="0"/>
            <a:t>主体：由</a:t>
          </a:r>
          <a:r>
            <a:rPr lang="zh-CN" altLang="en-US" sz="1900" b="1" u="sng" dirty="0" smtClean="0"/>
            <a:t>受过专业训练</a:t>
          </a:r>
          <a:r>
            <a:rPr lang="zh-CN" altLang="en-US" sz="1900" dirty="0" smtClean="0"/>
            <a:t>的社会工作者</a:t>
          </a:r>
          <a:r>
            <a:rPr lang="en-US" altLang="zh-CN" sz="1900" dirty="0" smtClean="0"/>
            <a:t>;</a:t>
          </a:r>
          <a:endParaRPr lang="zh-CN" altLang="en-US" sz="1900" dirty="0"/>
        </a:p>
      </dgm:t>
    </dgm:pt>
    <dgm:pt modelId="{4858CD07-F8CC-49A6-A99C-FADC3E5B9C0D}" type="parTrans" cxnId="{A80DE5C8-2B36-4401-AD1A-F8B541FC62D8}">
      <dgm:prSet/>
      <dgm:spPr/>
      <dgm:t>
        <a:bodyPr/>
        <a:lstStyle/>
        <a:p>
          <a:endParaRPr lang="zh-CN" altLang="en-US" sz="1900"/>
        </a:p>
      </dgm:t>
    </dgm:pt>
    <dgm:pt modelId="{BE440343-22C6-4BE1-A464-9043D110F412}" type="sibTrans" cxnId="{A80DE5C8-2B36-4401-AD1A-F8B541FC62D8}">
      <dgm:prSet/>
      <dgm:spPr/>
      <dgm:t>
        <a:bodyPr/>
        <a:lstStyle/>
        <a:p>
          <a:endParaRPr lang="zh-CN" altLang="en-US" sz="1900"/>
        </a:p>
      </dgm:t>
    </dgm:pt>
    <dgm:pt modelId="{E625D27D-7C4A-4C06-A44F-46B0DC2A5927}">
      <dgm:prSet custT="1"/>
      <dgm:spPr/>
      <dgm:t>
        <a:bodyPr/>
        <a:lstStyle/>
        <a:p>
          <a:pPr rtl="0"/>
          <a:r>
            <a:rPr lang="en-US" altLang="zh-CN" sz="1900" dirty="0" smtClean="0"/>
            <a:t>2.</a:t>
          </a:r>
          <a:r>
            <a:rPr lang="zh-CN" altLang="en-US" sz="1900" dirty="0" smtClean="0"/>
            <a:t>客体：</a:t>
          </a:r>
          <a:r>
            <a:rPr lang="zh-CN" sz="1900" dirty="0" smtClean="0"/>
            <a:t>以</a:t>
          </a:r>
          <a:r>
            <a:rPr lang="zh-CN" sz="1900" b="1" u="sng" dirty="0" smtClean="0"/>
            <a:t>个人和家庭</a:t>
          </a:r>
          <a:r>
            <a:rPr lang="zh-CN" sz="1900" dirty="0" smtClean="0"/>
            <a:t>为服务对象</a:t>
          </a:r>
          <a:r>
            <a:rPr lang="en-US" altLang="zh-CN" sz="1900" b="0" dirty="0" smtClean="0"/>
            <a:t>;</a:t>
          </a:r>
          <a:r>
            <a:rPr lang="en-US" sz="1900" dirty="0" smtClean="0"/>
            <a:t/>
          </a:r>
          <a:br>
            <a:rPr lang="en-US" sz="1900" dirty="0" smtClean="0"/>
          </a:br>
          <a:endParaRPr lang="zh-CN" sz="1900" dirty="0"/>
        </a:p>
      </dgm:t>
    </dgm:pt>
    <dgm:pt modelId="{90C747BE-09B8-436A-AE57-1B3CD542B11C}" type="parTrans" cxnId="{C3ED8723-43BF-46C7-AB81-9ECA6032BBB4}">
      <dgm:prSet/>
      <dgm:spPr/>
      <dgm:t>
        <a:bodyPr/>
        <a:lstStyle/>
        <a:p>
          <a:endParaRPr lang="zh-CN" altLang="en-US" sz="1900"/>
        </a:p>
      </dgm:t>
    </dgm:pt>
    <dgm:pt modelId="{397E467E-616D-46DF-9437-D4287243C44A}" type="sibTrans" cxnId="{C3ED8723-43BF-46C7-AB81-9ECA6032BBB4}">
      <dgm:prSet/>
      <dgm:spPr/>
      <dgm:t>
        <a:bodyPr/>
        <a:lstStyle/>
        <a:p>
          <a:endParaRPr lang="zh-CN" altLang="en-US" sz="1900"/>
        </a:p>
      </dgm:t>
    </dgm:pt>
    <dgm:pt modelId="{FEB4798B-E959-466D-8A8C-87F25AFB76FC}">
      <dgm:prSet custT="1"/>
      <dgm:spPr/>
      <dgm:t>
        <a:bodyPr/>
        <a:lstStyle/>
        <a:p>
          <a:pPr rtl="0"/>
          <a:r>
            <a:rPr lang="en-US" altLang="zh-CN" sz="1900" dirty="0" smtClean="0"/>
            <a:t>3.</a:t>
          </a:r>
          <a:r>
            <a:rPr lang="zh-CN" altLang="en-US" sz="1900" dirty="0" smtClean="0"/>
            <a:t>方法：通过与案主的</a:t>
          </a:r>
          <a:r>
            <a:rPr lang="zh-CN" altLang="en-US" sz="1900" b="1" u="sng" dirty="0" smtClean="0"/>
            <a:t>专业关系</a:t>
          </a:r>
          <a:r>
            <a:rPr lang="en-US" altLang="zh-CN" sz="1900" b="0" u="none" dirty="0" smtClean="0"/>
            <a:t>,</a:t>
          </a:r>
          <a:r>
            <a:rPr lang="zh-CN" altLang="en-US" sz="1900" dirty="0" smtClean="0"/>
            <a:t>  运用</a:t>
          </a:r>
          <a:r>
            <a:rPr lang="zh-CN" altLang="en-US" sz="1900" b="1" u="sng" dirty="0" smtClean="0"/>
            <a:t>专业知识和技巧</a:t>
          </a:r>
          <a:r>
            <a:rPr lang="en-US" altLang="zh-CN" sz="1900" b="1" u="sng" dirty="0" smtClean="0"/>
            <a:t>;</a:t>
          </a:r>
          <a:endParaRPr lang="zh-CN" altLang="en-US" sz="1900" b="0" u="none" dirty="0"/>
        </a:p>
      </dgm:t>
    </dgm:pt>
    <dgm:pt modelId="{CDA29669-9AC8-41D4-A52F-47BB2057C52A}" type="parTrans" cxnId="{6A60E374-1AB6-428A-ACA1-85ACCAE41504}">
      <dgm:prSet/>
      <dgm:spPr/>
      <dgm:t>
        <a:bodyPr/>
        <a:lstStyle/>
        <a:p>
          <a:endParaRPr lang="zh-CN" altLang="en-US" sz="1900"/>
        </a:p>
      </dgm:t>
    </dgm:pt>
    <dgm:pt modelId="{4DC780E1-E0FB-4A69-B906-41EB2FFE9E41}" type="sibTrans" cxnId="{6A60E374-1AB6-428A-ACA1-85ACCAE41504}">
      <dgm:prSet/>
      <dgm:spPr/>
      <dgm:t>
        <a:bodyPr/>
        <a:lstStyle/>
        <a:p>
          <a:endParaRPr lang="zh-CN" altLang="en-US" sz="1900"/>
        </a:p>
      </dgm:t>
    </dgm:pt>
    <dgm:pt modelId="{1F2FC087-0379-4DED-A1B9-309F8091BB4D}">
      <dgm:prSet custT="1"/>
      <dgm:spPr/>
      <dgm:t>
        <a:bodyPr/>
        <a:lstStyle/>
        <a:p>
          <a:pPr rtl="0"/>
          <a:r>
            <a:rPr lang="en-US" altLang="zh-CN" sz="1900" dirty="0" smtClean="0"/>
            <a:t>4.</a:t>
          </a:r>
          <a:r>
            <a:rPr lang="zh-CN" altLang="en-US" sz="1900" dirty="0" smtClean="0"/>
            <a:t>目标：协助案主进行</a:t>
          </a:r>
          <a:r>
            <a:rPr lang="zh-CN" altLang="en-US" sz="1900" b="1" u="sng" dirty="0" smtClean="0"/>
            <a:t>心理调适和改善环境</a:t>
          </a:r>
          <a:r>
            <a:rPr lang="zh-CN" altLang="en-US" sz="1900" dirty="0" smtClean="0"/>
            <a:t>：改善增进生活适应和问题解决能力，维护和发展个人或家庭的健全功能，</a:t>
          </a:r>
          <a:r>
            <a:rPr lang="zh-CN" sz="1900" dirty="0" smtClean="0"/>
            <a:t>消除社会不安定因素，维护社会公正。</a:t>
          </a:r>
          <a:endParaRPr lang="zh-CN" altLang="en-US" sz="1900" dirty="0"/>
        </a:p>
      </dgm:t>
    </dgm:pt>
    <dgm:pt modelId="{A5B3354E-019B-4DC0-A410-2C640EA523A9}" type="parTrans" cxnId="{9E3096FF-ABB0-4DB8-A34D-034E34F5FE0F}">
      <dgm:prSet/>
      <dgm:spPr/>
      <dgm:t>
        <a:bodyPr/>
        <a:lstStyle/>
        <a:p>
          <a:endParaRPr lang="zh-CN" altLang="en-US" sz="1900"/>
        </a:p>
      </dgm:t>
    </dgm:pt>
    <dgm:pt modelId="{7D602803-C058-4264-859D-B1B1E8B70305}" type="sibTrans" cxnId="{9E3096FF-ABB0-4DB8-A34D-034E34F5FE0F}">
      <dgm:prSet/>
      <dgm:spPr/>
      <dgm:t>
        <a:bodyPr/>
        <a:lstStyle/>
        <a:p>
          <a:endParaRPr lang="zh-CN" altLang="en-US" sz="1900"/>
        </a:p>
      </dgm:t>
    </dgm:pt>
    <dgm:pt modelId="{F1C75001-674F-4E9A-B7A0-7FAE84E93553}" type="pres">
      <dgm:prSet presAssocID="{95309FAC-04BB-4048-8F3A-EAADB9B46D2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D3C3F2ED-0E19-4BE8-8621-5D6CB8E0AEAF}" type="pres">
      <dgm:prSet presAssocID="{1121041C-4AD6-46D1-AA2F-6589E71D9D59}" presName="thickLine" presStyleLbl="alignNode1" presStyleIdx="0" presStyleCnt="4"/>
      <dgm:spPr/>
    </dgm:pt>
    <dgm:pt modelId="{C99EECD5-D583-47CA-B1E0-40C1D6F49F67}" type="pres">
      <dgm:prSet presAssocID="{1121041C-4AD6-46D1-AA2F-6589E71D9D59}" presName="horz1" presStyleCnt="0"/>
      <dgm:spPr/>
    </dgm:pt>
    <dgm:pt modelId="{38B1C9C8-D694-44A1-85C1-EBD6E4C40B06}" type="pres">
      <dgm:prSet presAssocID="{1121041C-4AD6-46D1-AA2F-6589E71D9D59}" presName="tx1" presStyleLbl="revTx" presStyleIdx="0" presStyleCnt="4" custScaleX="90910" custScaleY="90910"/>
      <dgm:spPr/>
      <dgm:t>
        <a:bodyPr/>
        <a:lstStyle/>
        <a:p>
          <a:endParaRPr lang="zh-CN" altLang="en-US"/>
        </a:p>
      </dgm:t>
    </dgm:pt>
    <dgm:pt modelId="{798B6DDE-A3EC-4E2E-AD93-649F9C64B8D9}" type="pres">
      <dgm:prSet presAssocID="{1121041C-4AD6-46D1-AA2F-6589E71D9D59}" presName="vert1" presStyleCnt="0"/>
      <dgm:spPr/>
    </dgm:pt>
    <dgm:pt modelId="{724EB90A-C20D-41B1-8F82-ED5388A25459}" type="pres">
      <dgm:prSet presAssocID="{E625D27D-7C4A-4C06-A44F-46B0DC2A5927}" presName="thickLine" presStyleLbl="alignNode1" presStyleIdx="1" presStyleCnt="4"/>
      <dgm:spPr/>
    </dgm:pt>
    <dgm:pt modelId="{61BC2668-6D72-439F-B0D6-DE65BF53329F}" type="pres">
      <dgm:prSet presAssocID="{E625D27D-7C4A-4C06-A44F-46B0DC2A5927}" presName="horz1" presStyleCnt="0"/>
      <dgm:spPr/>
    </dgm:pt>
    <dgm:pt modelId="{FEFF03C5-D701-4EF8-8DFD-C5CA52E4EB87}" type="pres">
      <dgm:prSet presAssocID="{E625D27D-7C4A-4C06-A44F-46B0DC2A5927}" presName="tx1" presStyleLbl="revTx" presStyleIdx="1" presStyleCnt="4"/>
      <dgm:spPr/>
      <dgm:t>
        <a:bodyPr/>
        <a:lstStyle/>
        <a:p>
          <a:endParaRPr lang="zh-CN" altLang="en-US"/>
        </a:p>
      </dgm:t>
    </dgm:pt>
    <dgm:pt modelId="{2353E707-BC84-4391-9F0C-EF0E91A7A112}" type="pres">
      <dgm:prSet presAssocID="{E625D27D-7C4A-4C06-A44F-46B0DC2A5927}" presName="vert1" presStyleCnt="0"/>
      <dgm:spPr/>
    </dgm:pt>
    <dgm:pt modelId="{150F0E56-5449-4C4D-9573-9B226A15F48E}" type="pres">
      <dgm:prSet presAssocID="{FEB4798B-E959-466D-8A8C-87F25AFB76FC}" presName="thickLine" presStyleLbl="alignNode1" presStyleIdx="2" presStyleCnt="4"/>
      <dgm:spPr/>
    </dgm:pt>
    <dgm:pt modelId="{1072FF06-9785-42B3-9DD2-4AB1F0F97153}" type="pres">
      <dgm:prSet presAssocID="{FEB4798B-E959-466D-8A8C-87F25AFB76FC}" presName="horz1" presStyleCnt="0"/>
      <dgm:spPr/>
    </dgm:pt>
    <dgm:pt modelId="{47423A65-E9F9-4494-B2C6-C9FDCE68BF72}" type="pres">
      <dgm:prSet presAssocID="{FEB4798B-E959-466D-8A8C-87F25AFB76FC}" presName="tx1" presStyleLbl="revTx" presStyleIdx="2" presStyleCnt="4"/>
      <dgm:spPr/>
      <dgm:t>
        <a:bodyPr/>
        <a:lstStyle/>
        <a:p>
          <a:endParaRPr lang="zh-CN" altLang="en-US"/>
        </a:p>
      </dgm:t>
    </dgm:pt>
    <dgm:pt modelId="{64A0B64A-9D37-4420-B7FA-DEE3D35F67F4}" type="pres">
      <dgm:prSet presAssocID="{FEB4798B-E959-466D-8A8C-87F25AFB76FC}" presName="vert1" presStyleCnt="0"/>
      <dgm:spPr/>
    </dgm:pt>
    <dgm:pt modelId="{2567F9E3-FDD4-4092-ACFC-340B75F76AE1}" type="pres">
      <dgm:prSet presAssocID="{1F2FC087-0379-4DED-A1B9-309F8091BB4D}" presName="thickLine" presStyleLbl="alignNode1" presStyleIdx="3" presStyleCnt="4"/>
      <dgm:spPr/>
    </dgm:pt>
    <dgm:pt modelId="{4835BDDA-0FAB-4906-A4F2-DCE160146520}" type="pres">
      <dgm:prSet presAssocID="{1F2FC087-0379-4DED-A1B9-309F8091BB4D}" presName="horz1" presStyleCnt="0"/>
      <dgm:spPr/>
    </dgm:pt>
    <dgm:pt modelId="{994FFEC6-78E8-4CF2-A0B7-785EB6E1B8CC}" type="pres">
      <dgm:prSet presAssocID="{1F2FC087-0379-4DED-A1B9-309F8091BB4D}" presName="tx1" presStyleLbl="revTx" presStyleIdx="3" presStyleCnt="4" custScaleX="100098" custScaleY="110000"/>
      <dgm:spPr/>
      <dgm:t>
        <a:bodyPr/>
        <a:lstStyle/>
        <a:p>
          <a:endParaRPr lang="zh-CN" altLang="en-US"/>
        </a:p>
      </dgm:t>
    </dgm:pt>
    <dgm:pt modelId="{FCA11E36-3AAF-4A88-B159-5F9064B4A639}" type="pres">
      <dgm:prSet presAssocID="{1F2FC087-0379-4DED-A1B9-309F8091BB4D}" presName="vert1" presStyleCnt="0"/>
      <dgm:spPr/>
    </dgm:pt>
  </dgm:ptLst>
  <dgm:cxnLst>
    <dgm:cxn modelId="{9E3096FF-ABB0-4DB8-A34D-034E34F5FE0F}" srcId="{95309FAC-04BB-4048-8F3A-EAADB9B46D2D}" destId="{1F2FC087-0379-4DED-A1B9-309F8091BB4D}" srcOrd="3" destOrd="0" parTransId="{A5B3354E-019B-4DC0-A410-2C640EA523A9}" sibTransId="{7D602803-C058-4264-859D-B1B1E8B70305}"/>
    <dgm:cxn modelId="{54CCFABD-4124-4078-A662-3752218C8C83}" type="presOf" srcId="{95309FAC-04BB-4048-8F3A-EAADB9B46D2D}" destId="{F1C75001-674F-4E9A-B7A0-7FAE84E93553}" srcOrd="0" destOrd="0" presId="urn:microsoft.com/office/officeart/2008/layout/LinedList"/>
    <dgm:cxn modelId="{7F18E810-36B8-4E1B-B553-00B8B65D4C40}" type="presOf" srcId="{1F2FC087-0379-4DED-A1B9-309F8091BB4D}" destId="{994FFEC6-78E8-4CF2-A0B7-785EB6E1B8CC}" srcOrd="0" destOrd="0" presId="urn:microsoft.com/office/officeart/2008/layout/LinedList"/>
    <dgm:cxn modelId="{C3ED8723-43BF-46C7-AB81-9ECA6032BBB4}" srcId="{95309FAC-04BB-4048-8F3A-EAADB9B46D2D}" destId="{E625D27D-7C4A-4C06-A44F-46B0DC2A5927}" srcOrd="1" destOrd="0" parTransId="{90C747BE-09B8-436A-AE57-1B3CD542B11C}" sibTransId="{397E467E-616D-46DF-9437-D4287243C44A}"/>
    <dgm:cxn modelId="{6A60E374-1AB6-428A-ACA1-85ACCAE41504}" srcId="{95309FAC-04BB-4048-8F3A-EAADB9B46D2D}" destId="{FEB4798B-E959-466D-8A8C-87F25AFB76FC}" srcOrd="2" destOrd="0" parTransId="{CDA29669-9AC8-41D4-A52F-47BB2057C52A}" sibTransId="{4DC780E1-E0FB-4A69-B906-41EB2FFE9E41}"/>
    <dgm:cxn modelId="{C987FFB1-BB89-44B6-A6B8-261A7ACD9BA8}" type="presOf" srcId="{FEB4798B-E959-466D-8A8C-87F25AFB76FC}" destId="{47423A65-E9F9-4494-B2C6-C9FDCE68BF72}" srcOrd="0" destOrd="0" presId="urn:microsoft.com/office/officeart/2008/layout/LinedList"/>
    <dgm:cxn modelId="{4D93A55E-8079-4270-B484-BB8602CD211B}" type="presOf" srcId="{1121041C-4AD6-46D1-AA2F-6589E71D9D59}" destId="{38B1C9C8-D694-44A1-85C1-EBD6E4C40B06}" srcOrd="0" destOrd="0" presId="urn:microsoft.com/office/officeart/2008/layout/LinedList"/>
    <dgm:cxn modelId="{87E81A9F-EBE5-4E13-9148-829B19545A33}" type="presOf" srcId="{E625D27D-7C4A-4C06-A44F-46B0DC2A5927}" destId="{FEFF03C5-D701-4EF8-8DFD-C5CA52E4EB87}" srcOrd="0" destOrd="0" presId="urn:microsoft.com/office/officeart/2008/layout/LinedList"/>
    <dgm:cxn modelId="{A80DE5C8-2B36-4401-AD1A-F8B541FC62D8}" srcId="{95309FAC-04BB-4048-8F3A-EAADB9B46D2D}" destId="{1121041C-4AD6-46D1-AA2F-6589E71D9D59}" srcOrd="0" destOrd="0" parTransId="{4858CD07-F8CC-49A6-A99C-FADC3E5B9C0D}" sibTransId="{BE440343-22C6-4BE1-A464-9043D110F412}"/>
    <dgm:cxn modelId="{9AF38962-AC2E-4F27-821B-709A9B09428A}" type="presParOf" srcId="{F1C75001-674F-4E9A-B7A0-7FAE84E93553}" destId="{D3C3F2ED-0E19-4BE8-8621-5D6CB8E0AEAF}" srcOrd="0" destOrd="0" presId="urn:microsoft.com/office/officeart/2008/layout/LinedList"/>
    <dgm:cxn modelId="{F5F6FF70-D4CF-431F-AE9F-4B90197FB47C}" type="presParOf" srcId="{F1C75001-674F-4E9A-B7A0-7FAE84E93553}" destId="{C99EECD5-D583-47CA-B1E0-40C1D6F49F67}" srcOrd="1" destOrd="0" presId="urn:microsoft.com/office/officeart/2008/layout/LinedList"/>
    <dgm:cxn modelId="{0BF45BF0-A25C-406C-AB2B-C42BBDF21AC1}" type="presParOf" srcId="{C99EECD5-D583-47CA-B1E0-40C1D6F49F67}" destId="{38B1C9C8-D694-44A1-85C1-EBD6E4C40B06}" srcOrd="0" destOrd="0" presId="urn:microsoft.com/office/officeart/2008/layout/LinedList"/>
    <dgm:cxn modelId="{5895E0D2-6B45-41C9-BA4C-492F7FC4A130}" type="presParOf" srcId="{C99EECD5-D583-47CA-B1E0-40C1D6F49F67}" destId="{798B6DDE-A3EC-4E2E-AD93-649F9C64B8D9}" srcOrd="1" destOrd="0" presId="urn:microsoft.com/office/officeart/2008/layout/LinedList"/>
    <dgm:cxn modelId="{EE1F5D76-97A4-4765-99C2-8B6BF6AA7785}" type="presParOf" srcId="{F1C75001-674F-4E9A-B7A0-7FAE84E93553}" destId="{724EB90A-C20D-41B1-8F82-ED5388A25459}" srcOrd="2" destOrd="0" presId="urn:microsoft.com/office/officeart/2008/layout/LinedList"/>
    <dgm:cxn modelId="{4399AEAC-27F8-4829-92D9-AD4AF63EEB2D}" type="presParOf" srcId="{F1C75001-674F-4E9A-B7A0-7FAE84E93553}" destId="{61BC2668-6D72-439F-B0D6-DE65BF53329F}" srcOrd="3" destOrd="0" presId="urn:microsoft.com/office/officeart/2008/layout/LinedList"/>
    <dgm:cxn modelId="{EE0AE83A-81B9-43E1-B510-B0B4561A0978}" type="presParOf" srcId="{61BC2668-6D72-439F-B0D6-DE65BF53329F}" destId="{FEFF03C5-D701-4EF8-8DFD-C5CA52E4EB87}" srcOrd="0" destOrd="0" presId="urn:microsoft.com/office/officeart/2008/layout/LinedList"/>
    <dgm:cxn modelId="{71AC5CE6-A049-4EDF-B680-624FB2FCC5B8}" type="presParOf" srcId="{61BC2668-6D72-439F-B0D6-DE65BF53329F}" destId="{2353E707-BC84-4391-9F0C-EF0E91A7A112}" srcOrd="1" destOrd="0" presId="urn:microsoft.com/office/officeart/2008/layout/LinedList"/>
    <dgm:cxn modelId="{40B8DC5E-8866-4ACE-949D-D05FF2BE37DE}" type="presParOf" srcId="{F1C75001-674F-4E9A-B7A0-7FAE84E93553}" destId="{150F0E56-5449-4C4D-9573-9B226A15F48E}" srcOrd="4" destOrd="0" presId="urn:microsoft.com/office/officeart/2008/layout/LinedList"/>
    <dgm:cxn modelId="{8CFC6448-5984-4C85-850A-C8844474C565}" type="presParOf" srcId="{F1C75001-674F-4E9A-B7A0-7FAE84E93553}" destId="{1072FF06-9785-42B3-9DD2-4AB1F0F97153}" srcOrd="5" destOrd="0" presId="urn:microsoft.com/office/officeart/2008/layout/LinedList"/>
    <dgm:cxn modelId="{4D171034-F2E5-45C1-B7A2-F1ACCBD10690}" type="presParOf" srcId="{1072FF06-9785-42B3-9DD2-4AB1F0F97153}" destId="{47423A65-E9F9-4494-B2C6-C9FDCE68BF72}" srcOrd="0" destOrd="0" presId="urn:microsoft.com/office/officeart/2008/layout/LinedList"/>
    <dgm:cxn modelId="{349C6F38-13AD-4CD1-AB6E-00B8E7F5D772}" type="presParOf" srcId="{1072FF06-9785-42B3-9DD2-4AB1F0F97153}" destId="{64A0B64A-9D37-4420-B7FA-DEE3D35F67F4}" srcOrd="1" destOrd="0" presId="urn:microsoft.com/office/officeart/2008/layout/LinedList"/>
    <dgm:cxn modelId="{6CCEB3B4-3C07-4EA7-9DB0-C39BE976EA6A}" type="presParOf" srcId="{F1C75001-674F-4E9A-B7A0-7FAE84E93553}" destId="{2567F9E3-FDD4-4092-ACFC-340B75F76AE1}" srcOrd="6" destOrd="0" presId="urn:microsoft.com/office/officeart/2008/layout/LinedList"/>
    <dgm:cxn modelId="{F799ACB0-AF38-48FA-BDA3-CA7881C2C551}" type="presParOf" srcId="{F1C75001-674F-4E9A-B7A0-7FAE84E93553}" destId="{4835BDDA-0FAB-4906-A4F2-DCE160146520}" srcOrd="7" destOrd="0" presId="urn:microsoft.com/office/officeart/2008/layout/LinedList"/>
    <dgm:cxn modelId="{FE625A90-54AA-41A4-B6D9-AB2B8609DDFA}" type="presParOf" srcId="{4835BDDA-0FAB-4906-A4F2-DCE160146520}" destId="{994FFEC6-78E8-4CF2-A0B7-785EB6E1B8CC}" srcOrd="0" destOrd="0" presId="urn:microsoft.com/office/officeart/2008/layout/LinedList"/>
    <dgm:cxn modelId="{75FEE6EC-7607-4E71-AF73-A9AC3C9891A8}" type="presParOf" srcId="{4835BDDA-0FAB-4906-A4F2-DCE160146520}" destId="{FCA11E36-3AAF-4A88-B159-5F9064B4A63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218348-6C8F-4D8C-A6D3-1666E5308ECA}" type="doc">
      <dgm:prSet loTypeId="urn:microsoft.com/office/officeart/2005/8/layout/v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FCA4B58-0EDB-428A-AAC8-5283F28FE14B}">
      <dgm:prSet custT="1"/>
      <dgm:spPr/>
      <dgm:t>
        <a:bodyPr/>
        <a:lstStyle/>
        <a:p>
          <a:pPr rtl="0"/>
          <a:r>
            <a:rPr lang="zh-CN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个人无力处理危机</a:t>
          </a:r>
          <a:endParaRPr lang="zh-CN" alt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2ECBA9-AC9C-4CF7-92A5-AA6CD25DBEB9}" type="parTrans" cxnId="{14BE0F9C-8581-4661-8D17-293D9762F134}">
      <dgm:prSet/>
      <dgm:spPr/>
      <dgm:t>
        <a:bodyPr/>
        <a:lstStyle/>
        <a:p>
          <a:endParaRPr lang="zh-CN" altLang="en-US"/>
        </a:p>
      </dgm:t>
    </dgm:pt>
    <dgm:pt modelId="{5BDFD3C5-7164-4B8F-AFB3-D4BED5980EB4}" type="sibTrans" cxnId="{14BE0F9C-8581-4661-8D17-293D9762F134}">
      <dgm:prSet/>
      <dgm:spPr/>
      <dgm:t>
        <a:bodyPr/>
        <a:lstStyle/>
        <a:p>
          <a:endParaRPr lang="zh-CN" altLang="en-US"/>
        </a:p>
      </dgm:t>
    </dgm:pt>
    <dgm:pt modelId="{8D06F6D9-024F-4C87-8C81-12CAFCF63156}">
      <dgm:prSet custT="1"/>
      <dgm:spPr/>
      <dgm:t>
        <a:bodyPr/>
        <a:lstStyle/>
        <a:p>
          <a:pPr rtl="0"/>
          <a:r>
            <a:rPr lang="zh-CN" alt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情绪、认知与生理症状均出现失衡与失调；</a:t>
          </a:r>
          <a:endParaRPr lang="zh-CN" altLang="en-US" sz="1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C1EE013-F573-40D9-9D20-40F65AE64DB7}" type="parTrans" cxnId="{DA915B3B-53D7-465F-9A07-61E74F573E64}">
      <dgm:prSet/>
      <dgm:spPr/>
      <dgm:t>
        <a:bodyPr/>
        <a:lstStyle/>
        <a:p>
          <a:endParaRPr lang="zh-CN" altLang="en-US"/>
        </a:p>
      </dgm:t>
    </dgm:pt>
    <dgm:pt modelId="{3CF5A988-6BDA-4D55-BAA5-D6CAE610F83F}" type="sibTrans" cxnId="{DA915B3B-53D7-465F-9A07-61E74F573E64}">
      <dgm:prSet/>
      <dgm:spPr/>
      <dgm:t>
        <a:bodyPr/>
        <a:lstStyle/>
        <a:p>
          <a:endParaRPr lang="zh-CN" altLang="en-US"/>
        </a:p>
      </dgm:t>
    </dgm:pt>
    <dgm:pt modelId="{DAADAFFF-CC4E-4708-86C3-7F93CE202594}">
      <dgm:prSet/>
      <dgm:spPr/>
      <dgm:t>
        <a:bodyPr/>
        <a:lstStyle/>
        <a:p>
          <a:pPr rtl="0"/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危机</a:t>
          </a:r>
          <a:r>
            <a:rPr 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有时间和发展性；</a:t>
          </a:r>
          <a:endParaRPr lang="zh-CN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209A312-FB45-4978-8D3F-96D54207825E}" type="parTrans" cxnId="{107E0EFE-EFCF-4858-82AD-85DE301CD8F7}">
      <dgm:prSet/>
      <dgm:spPr/>
      <dgm:t>
        <a:bodyPr/>
        <a:lstStyle/>
        <a:p>
          <a:endParaRPr lang="zh-CN" altLang="en-US"/>
        </a:p>
      </dgm:t>
    </dgm:pt>
    <dgm:pt modelId="{24640F2D-787F-49C3-A76A-50769A4BF7DF}" type="sibTrans" cxnId="{107E0EFE-EFCF-4858-82AD-85DE301CD8F7}">
      <dgm:prSet/>
      <dgm:spPr/>
      <dgm:t>
        <a:bodyPr/>
        <a:lstStyle/>
        <a:p>
          <a:endParaRPr lang="zh-CN" altLang="en-US"/>
        </a:p>
      </dgm:t>
    </dgm:pt>
    <dgm:pt modelId="{F4990742-5A33-4777-8585-C5AF9E3195ED}">
      <dgm:prSet/>
      <dgm:spPr/>
      <dgm:t>
        <a:bodyPr/>
        <a:lstStyle/>
        <a:p>
          <a:pPr rtl="0"/>
          <a:r>
            <a:rPr lang="zh-CN" b="1" strike="noStrik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危机也是一个转机 </a:t>
          </a:r>
          <a:endParaRPr lang="zh-CN" b="1" strike="noStrik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F750F43-80CC-4797-8439-5D8B17537E72}" type="parTrans" cxnId="{A6952C1B-1711-4587-88C6-6FD41EF938F9}">
      <dgm:prSet/>
      <dgm:spPr/>
      <dgm:t>
        <a:bodyPr/>
        <a:lstStyle/>
        <a:p>
          <a:endParaRPr lang="zh-CN" altLang="en-US"/>
        </a:p>
      </dgm:t>
    </dgm:pt>
    <dgm:pt modelId="{92CC1245-4558-4513-B65D-3CC4D8E6AF6B}" type="sibTrans" cxnId="{A6952C1B-1711-4587-88C6-6FD41EF938F9}">
      <dgm:prSet/>
      <dgm:spPr/>
      <dgm:t>
        <a:bodyPr/>
        <a:lstStyle/>
        <a:p>
          <a:endParaRPr lang="zh-CN" altLang="en-US"/>
        </a:p>
      </dgm:t>
    </dgm:pt>
    <dgm:pt modelId="{4BC8E156-FB42-4DA3-8E5D-40CA9D9237F6}">
      <dgm:prSet/>
      <dgm:spPr/>
      <dgm:t>
        <a:bodyPr/>
        <a:lstStyle/>
        <a:p>
          <a:r>
            <a:rPr lang="zh-CN" altLang="en-US" dirty="0" smtClean="0"/>
            <a:t>女子无法靠自己走出失恋的阴影；</a:t>
          </a:r>
          <a:endParaRPr lang="zh-CN" altLang="en-US" dirty="0"/>
        </a:p>
      </dgm:t>
    </dgm:pt>
    <dgm:pt modelId="{A4B66ABE-FA3A-4132-A54D-98340C9415F8}" type="parTrans" cxnId="{032E6718-74CC-4EB7-918A-DAC2A7492C25}">
      <dgm:prSet/>
      <dgm:spPr/>
      <dgm:t>
        <a:bodyPr/>
        <a:lstStyle/>
        <a:p>
          <a:endParaRPr lang="zh-CN" altLang="en-US"/>
        </a:p>
      </dgm:t>
    </dgm:pt>
    <dgm:pt modelId="{639D40EA-099F-43EE-96E0-4C40EFAE371A}" type="sibTrans" cxnId="{032E6718-74CC-4EB7-918A-DAC2A7492C25}">
      <dgm:prSet/>
      <dgm:spPr/>
      <dgm:t>
        <a:bodyPr/>
        <a:lstStyle/>
        <a:p>
          <a:endParaRPr lang="zh-CN" altLang="en-US"/>
        </a:p>
      </dgm:t>
    </dgm:pt>
    <dgm:pt modelId="{25B4260B-61F4-48C1-9FEA-43DD1517F361}">
      <dgm:prSet/>
      <dgm:spPr/>
      <dgm:t>
        <a:bodyPr/>
        <a:lstStyle/>
        <a:p>
          <a:r>
            <a:rPr lang="zh-CN" altLang="en-US" dirty="0" smtClean="0"/>
            <a:t>出现类似木僵的症状，身心状态异常；</a:t>
          </a:r>
          <a:endParaRPr lang="zh-CN" altLang="en-US" dirty="0"/>
        </a:p>
      </dgm:t>
    </dgm:pt>
    <dgm:pt modelId="{371A4A51-F7F6-4F01-838D-AEE82AFF0742}" type="parTrans" cxnId="{78D8319B-ED44-4A72-AAF9-3E6ED908E742}">
      <dgm:prSet/>
      <dgm:spPr/>
      <dgm:t>
        <a:bodyPr/>
        <a:lstStyle/>
        <a:p>
          <a:endParaRPr lang="zh-CN" altLang="en-US"/>
        </a:p>
      </dgm:t>
    </dgm:pt>
    <dgm:pt modelId="{6AEF749A-A33E-40C9-AF84-80FA60C1AF86}" type="sibTrans" cxnId="{78D8319B-ED44-4A72-AAF9-3E6ED908E742}">
      <dgm:prSet/>
      <dgm:spPr/>
      <dgm:t>
        <a:bodyPr/>
        <a:lstStyle/>
        <a:p>
          <a:endParaRPr lang="zh-CN" altLang="en-US"/>
        </a:p>
      </dgm:t>
    </dgm:pt>
    <dgm:pt modelId="{FD5B532E-CAF9-4895-B704-CE5161F17478}">
      <dgm:prSet/>
      <dgm:spPr/>
      <dgm:t>
        <a:bodyPr/>
        <a:lstStyle/>
        <a:p>
          <a:r>
            <a:rPr lang="zh-CN" altLang="en-US" dirty="0" smtClean="0"/>
            <a:t>不及时干预，女子可能出现意外；</a:t>
          </a:r>
          <a:endParaRPr lang="zh-CN" altLang="en-US" dirty="0"/>
        </a:p>
      </dgm:t>
    </dgm:pt>
    <dgm:pt modelId="{11DAA0BC-7AD8-4850-ACB7-803175998EA0}" type="parTrans" cxnId="{4D536CB7-48A9-4278-8CBC-4503088823E8}">
      <dgm:prSet/>
      <dgm:spPr/>
      <dgm:t>
        <a:bodyPr/>
        <a:lstStyle/>
        <a:p>
          <a:endParaRPr lang="zh-CN" altLang="en-US"/>
        </a:p>
      </dgm:t>
    </dgm:pt>
    <dgm:pt modelId="{4234272E-9C92-4B71-A01F-57A95DCBCBC3}" type="sibTrans" cxnId="{4D536CB7-48A9-4278-8CBC-4503088823E8}">
      <dgm:prSet/>
      <dgm:spPr/>
      <dgm:t>
        <a:bodyPr/>
        <a:lstStyle/>
        <a:p>
          <a:endParaRPr lang="zh-CN" altLang="en-US"/>
        </a:p>
      </dgm:t>
    </dgm:pt>
    <dgm:pt modelId="{40B807ED-CDE7-4880-8D09-865E28F71756}">
      <dgm:prSet/>
      <dgm:spPr/>
      <dgm:t>
        <a:bodyPr/>
        <a:lstStyle/>
        <a:p>
          <a:r>
            <a:rPr lang="zh-CN" altLang="en-US" dirty="0" smtClean="0"/>
            <a:t>及时帮助她度过此坎，会有极大成长。</a:t>
          </a:r>
          <a:endParaRPr lang="zh-CN" altLang="en-US" dirty="0"/>
        </a:p>
      </dgm:t>
    </dgm:pt>
    <dgm:pt modelId="{EB0C1F8F-8418-4E13-BEA1-9D2DDC24BDC7}" type="parTrans" cxnId="{78C159A9-0484-428A-98A2-64B6FEC8F813}">
      <dgm:prSet/>
      <dgm:spPr/>
      <dgm:t>
        <a:bodyPr/>
        <a:lstStyle/>
        <a:p>
          <a:endParaRPr lang="zh-CN" altLang="en-US"/>
        </a:p>
      </dgm:t>
    </dgm:pt>
    <dgm:pt modelId="{E6D962DC-6B39-436E-B9C3-A08915F82DC9}" type="sibTrans" cxnId="{78C159A9-0484-428A-98A2-64B6FEC8F813}">
      <dgm:prSet/>
      <dgm:spPr/>
      <dgm:t>
        <a:bodyPr/>
        <a:lstStyle/>
        <a:p>
          <a:endParaRPr lang="zh-CN" altLang="en-US"/>
        </a:p>
      </dgm:t>
    </dgm:pt>
    <dgm:pt modelId="{7B4D7DD7-14BE-414F-9A03-54EFFBDF9AE8}" type="pres">
      <dgm:prSet presAssocID="{56218348-6C8F-4D8C-A6D3-1666E5308E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75826F0A-0C6F-4BCA-ACEA-ED546D952012}" type="pres">
      <dgm:prSet presAssocID="{EFCA4B58-0EDB-428A-AAC8-5283F28FE14B}" presName="linNode" presStyleCnt="0"/>
      <dgm:spPr/>
    </dgm:pt>
    <dgm:pt modelId="{9239C388-5C35-4791-93CF-1D310B5083D4}" type="pres">
      <dgm:prSet presAssocID="{EFCA4B58-0EDB-428A-AAC8-5283F28FE14B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FF033C-FCFF-4EC8-92A1-ED6E82A70F12}" type="pres">
      <dgm:prSet presAssocID="{EFCA4B58-0EDB-428A-AAC8-5283F28FE14B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ED56CD-15D8-444D-BF2E-FB5AC5A489A1}" type="pres">
      <dgm:prSet presAssocID="{5BDFD3C5-7164-4B8F-AFB3-D4BED5980EB4}" presName="spacing" presStyleCnt="0"/>
      <dgm:spPr/>
    </dgm:pt>
    <dgm:pt modelId="{0EA1919A-9F90-4B02-9948-1C069E10ED53}" type="pres">
      <dgm:prSet presAssocID="{8D06F6D9-024F-4C87-8C81-12CAFCF63156}" presName="linNode" presStyleCnt="0"/>
      <dgm:spPr/>
    </dgm:pt>
    <dgm:pt modelId="{6C140AB2-7253-4608-97BD-A917CB539C3D}" type="pres">
      <dgm:prSet presAssocID="{8D06F6D9-024F-4C87-8C81-12CAFCF63156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8D5B1C-FF28-4565-94D6-0D3905F8825A}" type="pres">
      <dgm:prSet presAssocID="{8D06F6D9-024F-4C87-8C81-12CAFCF63156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D0F74E-DF9F-4CAB-AD82-A1AC2A4CF475}" type="pres">
      <dgm:prSet presAssocID="{3CF5A988-6BDA-4D55-BAA5-D6CAE610F83F}" presName="spacing" presStyleCnt="0"/>
      <dgm:spPr/>
    </dgm:pt>
    <dgm:pt modelId="{747FE180-95FB-4AC5-9AA8-849A9DD99D54}" type="pres">
      <dgm:prSet presAssocID="{DAADAFFF-CC4E-4708-86C3-7F93CE202594}" presName="linNode" presStyleCnt="0"/>
      <dgm:spPr/>
    </dgm:pt>
    <dgm:pt modelId="{E4FE8256-713F-4FFF-81DD-413E652A78F2}" type="pres">
      <dgm:prSet presAssocID="{DAADAFFF-CC4E-4708-86C3-7F93CE202594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F2D717-229F-4A95-A111-8A3839A3F1C5}" type="pres">
      <dgm:prSet presAssocID="{DAADAFFF-CC4E-4708-86C3-7F93CE202594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C7DF4A-C05D-45DC-9FB6-36C42C916325}" type="pres">
      <dgm:prSet presAssocID="{24640F2D-787F-49C3-A76A-50769A4BF7DF}" presName="spacing" presStyleCnt="0"/>
      <dgm:spPr/>
    </dgm:pt>
    <dgm:pt modelId="{ED322815-063F-4195-ADBC-04946F95BFFA}" type="pres">
      <dgm:prSet presAssocID="{F4990742-5A33-4777-8585-C5AF9E3195ED}" presName="linNode" presStyleCnt="0"/>
      <dgm:spPr/>
    </dgm:pt>
    <dgm:pt modelId="{CF2526F8-F0DD-4989-88AF-63F71C337189}" type="pres">
      <dgm:prSet presAssocID="{F4990742-5A33-4777-8585-C5AF9E3195ED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358983-7E8C-4BC3-ABD1-377EAD6E98F4}" type="pres">
      <dgm:prSet presAssocID="{F4990742-5A33-4777-8585-C5AF9E3195ED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07E0EFE-EFCF-4858-82AD-85DE301CD8F7}" srcId="{56218348-6C8F-4D8C-A6D3-1666E5308ECA}" destId="{DAADAFFF-CC4E-4708-86C3-7F93CE202594}" srcOrd="2" destOrd="0" parTransId="{B209A312-FB45-4978-8D3F-96D54207825E}" sibTransId="{24640F2D-787F-49C3-A76A-50769A4BF7DF}"/>
    <dgm:cxn modelId="{DA915B3B-53D7-465F-9A07-61E74F573E64}" srcId="{56218348-6C8F-4D8C-A6D3-1666E5308ECA}" destId="{8D06F6D9-024F-4C87-8C81-12CAFCF63156}" srcOrd="1" destOrd="0" parTransId="{AC1EE013-F573-40D9-9D20-40F65AE64DB7}" sibTransId="{3CF5A988-6BDA-4D55-BAA5-D6CAE610F83F}"/>
    <dgm:cxn modelId="{78D8319B-ED44-4A72-AAF9-3E6ED908E742}" srcId="{8D06F6D9-024F-4C87-8C81-12CAFCF63156}" destId="{25B4260B-61F4-48C1-9FEA-43DD1517F361}" srcOrd="0" destOrd="0" parTransId="{371A4A51-F7F6-4F01-838D-AEE82AFF0742}" sibTransId="{6AEF749A-A33E-40C9-AF84-80FA60C1AF86}"/>
    <dgm:cxn modelId="{B8962B93-CE32-42C4-9061-2939D60E98AB}" type="presOf" srcId="{56218348-6C8F-4D8C-A6D3-1666E5308ECA}" destId="{7B4D7DD7-14BE-414F-9A03-54EFFBDF9AE8}" srcOrd="0" destOrd="0" presId="urn:microsoft.com/office/officeart/2005/8/layout/vList6"/>
    <dgm:cxn modelId="{06C6154F-9707-4FC2-9202-775C8F66FE5E}" type="presOf" srcId="{EFCA4B58-0EDB-428A-AAC8-5283F28FE14B}" destId="{9239C388-5C35-4791-93CF-1D310B5083D4}" srcOrd="0" destOrd="0" presId="urn:microsoft.com/office/officeart/2005/8/layout/vList6"/>
    <dgm:cxn modelId="{69138608-C672-4A7F-A7FF-1ECA0156AE29}" type="presOf" srcId="{FD5B532E-CAF9-4895-B704-CE5161F17478}" destId="{7FF2D717-229F-4A95-A111-8A3839A3F1C5}" srcOrd="0" destOrd="0" presId="urn:microsoft.com/office/officeart/2005/8/layout/vList6"/>
    <dgm:cxn modelId="{BD2A1EFC-9E1D-44D4-9020-1C7F8F5C592B}" type="presOf" srcId="{4BC8E156-FB42-4DA3-8E5D-40CA9D9237F6}" destId="{31FF033C-FCFF-4EC8-92A1-ED6E82A70F12}" srcOrd="0" destOrd="0" presId="urn:microsoft.com/office/officeart/2005/8/layout/vList6"/>
    <dgm:cxn modelId="{FE3B2FB6-D5B0-4671-86CF-FDF3458E62BB}" type="presOf" srcId="{DAADAFFF-CC4E-4708-86C3-7F93CE202594}" destId="{E4FE8256-713F-4FFF-81DD-413E652A78F2}" srcOrd="0" destOrd="0" presId="urn:microsoft.com/office/officeart/2005/8/layout/vList6"/>
    <dgm:cxn modelId="{67AA3180-039A-4F0B-AA4E-69E88ABF76C0}" type="presOf" srcId="{8D06F6D9-024F-4C87-8C81-12CAFCF63156}" destId="{6C140AB2-7253-4608-97BD-A917CB539C3D}" srcOrd="0" destOrd="0" presId="urn:microsoft.com/office/officeart/2005/8/layout/vList6"/>
    <dgm:cxn modelId="{78C159A9-0484-428A-98A2-64B6FEC8F813}" srcId="{F4990742-5A33-4777-8585-C5AF9E3195ED}" destId="{40B807ED-CDE7-4880-8D09-865E28F71756}" srcOrd="0" destOrd="0" parTransId="{EB0C1F8F-8418-4E13-BEA1-9D2DDC24BDC7}" sibTransId="{E6D962DC-6B39-436E-B9C3-A08915F82DC9}"/>
    <dgm:cxn modelId="{032E6718-74CC-4EB7-918A-DAC2A7492C25}" srcId="{EFCA4B58-0EDB-428A-AAC8-5283F28FE14B}" destId="{4BC8E156-FB42-4DA3-8E5D-40CA9D9237F6}" srcOrd="0" destOrd="0" parTransId="{A4B66ABE-FA3A-4132-A54D-98340C9415F8}" sibTransId="{639D40EA-099F-43EE-96E0-4C40EFAE371A}"/>
    <dgm:cxn modelId="{9E565856-5E8C-40BC-94BB-1B5573A0347F}" type="presOf" srcId="{25B4260B-61F4-48C1-9FEA-43DD1517F361}" destId="{588D5B1C-FF28-4565-94D6-0D3905F8825A}" srcOrd="0" destOrd="0" presId="urn:microsoft.com/office/officeart/2005/8/layout/vList6"/>
    <dgm:cxn modelId="{A6952C1B-1711-4587-88C6-6FD41EF938F9}" srcId="{56218348-6C8F-4D8C-A6D3-1666E5308ECA}" destId="{F4990742-5A33-4777-8585-C5AF9E3195ED}" srcOrd="3" destOrd="0" parTransId="{CF750F43-80CC-4797-8439-5D8B17537E72}" sibTransId="{92CC1245-4558-4513-B65D-3CC4D8E6AF6B}"/>
    <dgm:cxn modelId="{4D536CB7-48A9-4278-8CBC-4503088823E8}" srcId="{DAADAFFF-CC4E-4708-86C3-7F93CE202594}" destId="{FD5B532E-CAF9-4895-B704-CE5161F17478}" srcOrd="0" destOrd="0" parTransId="{11DAA0BC-7AD8-4850-ACB7-803175998EA0}" sibTransId="{4234272E-9C92-4B71-A01F-57A95DCBCBC3}"/>
    <dgm:cxn modelId="{ACD6FB6E-8660-42F6-A839-DF337023D9EC}" type="presOf" srcId="{40B807ED-CDE7-4880-8D09-865E28F71756}" destId="{30358983-7E8C-4BC3-ABD1-377EAD6E98F4}" srcOrd="0" destOrd="0" presId="urn:microsoft.com/office/officeart/2005/8/layout/vList6"/>
    <dgm:cxn modelId="{14BE0F9C-8581-4661-8D17-293D9762F134}" srcId="{56218348-6C8F-4D8C-A6D3-1666E5308ECA}" destId="{EFCA4B58-0EDB-428A-AAC8-5283F28FE14B}" srcOrd="0" destOrd="0" parTransId="{6B2ECBA9-AC9C-4CF7-92A5-AA6CD25DBEB9}" sibTransId="{5BDFD3C5-7164-4B8F-AFB3-D4BED5980EB4}"/>
    <dgm:cxn modelId="{456C03D2-4E51-40EF-977A-4626DD0C7396}" type="presOf" srcId="{F4990742-5A33-4777-8585-C5AF9E3195ED}" destId="{CF2526F8-F0DD-4989-88AF-63F71C337189}" srcOrd="0" destOrd="0" presId="urn:microsoft.com/office/officeart/2005/8/layout/vList6"/>
    <dgm:cxn modelId="{E66964BB-D253-4AA7-8788-85304CEB461F}" type="presParOf" srcId="{7B4D7DD7-14BE-414F-9A03-54EFFBDF9AE8}" destId="{75826F0A-0C6F-4BCA-ACEA-ED546D952012}" srcOrd="0" destOrd="0" presId="urn:microsoft.com/office/officeart/2005/8/layout/vList6"/>
    <dgm:cxn modelId="{E6F9F84F-48EF-4880-8B4E-2F4C120BCBC2}" type="presParOf" srcId="{75826F0A-0C6F-4BCA-ACEA-ED546D952012}" destId="{9239C388-5C35-4791-93CF-1D310B5083D4}" srcOrd="0" destOrd="0" presId="urn:microsoft.com/office/officeart/2005/8/layout/vList6"/>
    <dgm:cxn modelId="{9F424DE9-B0E7-4EAC-AD92-2608297433D4}" type="presParOf" srcId="{75826F0A-0C6F-4BCA-ACEA-ED546D952012}" destId="{31FF033C-FCFF-4EC8-92A1-ED6E82A70F12}" srcOrd="1" destOrd="0" presId="urn:microsoft.com/office/officeart/2005/8/layout/vList6"/>
    <dgm:cxn modelId="{8F498EC8-F0E4-46C6-AD6A-1DEF0E7DD65C}" type="presParOf" srcId="{7B4D7DD7-14BE-414F-9A03-54EFFBDF9AE8}" destId="{83ED56CD-15D8-444D-BF2E-FB5AC5A489A1}" srcOrd="1" destOrd="0" presId="urn:microsoft.com/office/officeart/2005/8/layout/vList6"/>
    <dgm:cxn modelId="{AB8C4CFF-C0A9-479C-80F8-0AF706722C9E}" type="presParOf" srcId="{7B4D7DD7-14BE-414F-9A03-54EFFBDF9AE8}" destId="{0EA1919A-9F90-4B02-9948-1C069E10ED53}" srcOrd="2" destOrd="0" presId="urn:microsoft.com/office/officeart/2005/8/layout/vList6"/>
    <dgm:cxn modelId="{A2C25DD5-7A83-4CB1-BD95-C5475F312431}" type="presParOf" srcId="{0EA1919A-9F90-4B02-9948-1C069E10ED53}" destId="{6C140AB2-7253-4608-97BD-A917CB539C3D}" srcOrd="0" destOrd="0" presId="urn:microsoft.com/office/officeart/2005/8/layout/vList6"/>
    <dgm:cxn modelId="{8F2B2140-C6A2-4C12-B6E5-983C96C389FA}" type="presParOf" srcId="{0EA1919A-9F90-4B02-9948-1C069E10ED53}" destId="{588D5B1C-FF28-4565-94D6-0D3905F8825A}" srcOrd="1" destOrd="0" presId="urn:microsoft.com/office/officeart/2005/8/layout/vList6"/>
    <dgm:cxn modelId="{6BDEF4DB-1C72-4B78-B458-F8B034B01590}" type="presParOf" srcId="{7B4D7DD7-14BE-414F-9A03-54EFFBDF9AE8}" destId="{FED0F74E-DF9F-4CAB-AD82-A1AC2A4CF475}" srcOrd="3" destOrd="0" presId="urn:microsoft.com/office/officeart/2005/8/layout/vList6"/>
    <dgm:cxn modelId="{450A502E-C471-443A-8430-41BC55EA92B2}" type="presParOf" srcId="{7B4D7DD7-14BE-414F-9A03-54EFFBDF9AE8}" destId="{747FE180-95FB-4AC5-9AA8-849A9DD99D54}" srcOrd="4" destOrd="0" presId="urn:microsoft.com/office/officeart/2005/8/layout/vList6"/>
    <dgm:cxn modelId="{A31115CB-BF78-4BA6-98A6-A263488877CC}" type="presParOf" srcId="{747FE180-95FB-4AC5-9AA8-849A9DD99D54}" destId="{E4FE8256-713F-4FFF-81DD-413E652A78F2}" srcOrd="0" destOrd="0" presId="urn:microsoft.com/office/officeart/2005/8/layout/vList6"/>
    <dgm:cxn modelId="{433B9E3B-58EE-4A23-BD24-9913F86E80B5}" type="presParOf" srcId="{747FE180-95FB-4AC5-9AA8-849A9DD99D54}" destId="{7FF2D717-229F-4A95-A111-8A3839A3F1C5}" srcOrd="1" destOrd="0" presId="urn:microsoft.com/office/officeart/2005/8/layout/vList6"/>
    <dgm:cxn modelId="{C4970E22-00AD-4DDB-8BE1-531F4F10A720}" type="presParOf" srcId="{7B4D7DD7-14BE-414F-9A03-54EFFBDF9AE8}" destId="{C6C7DF4A-C05D-45DC-9FB6-36C42C916325}" srcOrd="5" destOrd="0" presId="urn:microsoft.com/office/officeart/2005/8/layout/vList6"/>
    <dgm:cxn modelId="{A64A6F6B-E590-4F1F-BA60-A00F9E191615}" type="presParOf" srcId="{7B4D7DD7-14BE-414F-9A03-54EFFBDF9AE8}" destId="{ED322815-063F-4195-ADBC-04946F95BFFA}" srcOrd="6" destOrd="0" presId="urn:microsoft.com/office/officeart/2005/8/layout/vList6"/>
    <dgm:cxn modelId="{3FEA2F0B-3375-4178-9974-E985D41DCBB1}" type="presParOf" srcId="{ED322815-063F-4195-ADBC-04946F95BFFA}" destId="{CF2526F8-F0DD-4989-88AF-63F71C337189}" srcOrd="0" destOrd="0" presId="urn:microsoft.com/office/officeart/2005/8/layout/vList6"/>
    <dgm:cxn modelId="{5D75E969-86EF-496D-B0B6-01B9504C7139}" type="presParOf" srcId="{ED322815-063F-4195-ADBC-04946F95BFFA}" destId="{30358983-7E8C-4BC3-ABD1-377EAD6E98F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8CB5CA-7C8C-4C88-B03B-3BC373A9787A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CA20184-5FBF-4DCB-B0C2-C1A220013479}">
      <dgm:prSet custT="1"/>
      <dgm:spPr/>
      <dgm:t>
        <a:bodyPr/>
        <a:lstStyle/>
        <a:p>
          <a:pPr rtl="0"/>
          <a:r>
            <a:rPr lang="zh-CN" altLang="en-US" sz="2700" dirty="0" smtClean="0"/>
            <a:t>开始阶段</a:t>
          </a:r>
          <a:endParaRPr lang="zh-CN" altLang="en-US" sz="2700" dirty="0"/>
        </a:p>
      </dgm:t>
    </dgm:pt>
    <dgm:pt modelId="{47CA6ABB-40E6-4F59-A129-968A6C5D3363}" type="parTrans" cxnId="{D753C63F-8BED-43C6-A64A-DED0CC9D372A}">
      <dgm:prSet/>
      <dgm:spPr/>
      <dgm:t>
        <a:bodyPr/>
        <a:lstStyle/>
        <a:p>
          <a:endParaRPr lang="zh-CN" altLang="en-US"/>
        </a:p>
      </dgm:t>
    </dgm:pt>
    <dgm:pt modelId="{68CA8B60-A779-4481-A340-8C8F60E2363E}" type="sibTrans" cxnId="{D753C63F-8BED-43C6-A64A-DED0CC9D372A}">
      <dgm:prSet/>
      <dgm:spPr/>
      <dgm:t>
        <a:bodyPr/>
        <a:lstStyle/>
        <a:p>
          <a:endParaRPr lang="zh-CN" altLang="en-US"/>
        </a:p>
      </dgm:t>
    </dgm:pt>
    <dgm:pt modelId="{CC86B218-C324-45B2-A0ED-D3CDA19FFD9A}">
      <dgm:prSet custT="1"/>
      <dgm:spPr/>
      <dgm:t>
        <a:bodyPr/>
        <a:lstStyle/>
        <a:p>
          <a:pPr rtl="0"/>
          <a:r>
            <a:rPr lang="zh-CN" altLang="en-US" sz="2700" dirty="0" smtClean="0"/>
            <a:t>中间阶段</a:t>
          </a:r>
          <a:endParaRPr lang="zh-CN" altLang="en-US" sz="2700" dirty="0"/>
        </a:p>
      </dgm:t>
    </dgm:pt>
    <dgm:pt modelId="{5287FEAA-EFF4-4325-9307-E2E5B03DAF49}" type="parTrans" cxnId="{FD59261A-AF27-40E5-9400-F6164F3663F4}">
      <dgm:prSet/>
      <dgm:spPr/>
      <dgm:t>
        <a:bodyPr/>
        <a:lstStyle/>
        <a:p>
          <a:endParaRPr lang="zh-CN" altLang="en-US"/>
        </a:p>
      </dgm:t>
    </dgm:pt>
    <dgm:pt modelId="{45AE8E30-CE49-407C-B4E8-A9DB460A5542}" type="sibTrans" cxnId="{FD59261A-AF27-40E5-9400-F6164F3663F4}">
      <dgm:prSet/>
      <dgm:spPr/>
      <dgm:t>
        <a:bodyPr/>
        <a:lstStyle/>
        <a:p>
          <a:endParaRPr lang="zh-CN" altLang="en-US"/>
        </a:p>
      </dgm:t>
    </dgm:pt>
    <dgm:pt modelId="{287BFF7E-4105-4698-9EF3-11BFE9040142}">
      <dgm:prSet custT="1"/>
      <dgm:spPr/>
      <dgm:t>
        <a:bodyPr/>
        <a:lstStyle/>
        <a:p>
          <a:pPr rtl="0"/>
          <a:r>
            <a:rPr lang="zh-CN" altLang="en-US" sz="2700" dirty="0" smtClean="0"/>
            <a:t>结束阶段</a:t>
          </a:r>
          <a:endParaRPr lang="zh-CN" altLang="en-US" sz="2700" dirty="0"/>
        </a:p>
      </dgm:t>
    </dgm:pt>
    <dgm:pt modelId="{8FDAD25F-72CB-4460-8B45-FC314EC9CBFB}" type="parTrans" cxnId="{96603A3F-0F9B-4DC0-95C6-E279FB7DE242}">
      <dgm:prSet/>
      <dgm:spPr/>
      <dgm:t>
        <a:bodyPr/>
        <a:lstStyle/>
        <a:p>
          <a:endParaRPr lang="zh-CN" altLang="en-US"/>
        </a:p>
      </dgm:t>
    </dgm:pt>
    <dgm:pt modelId="{DBE48EA8-353D-462F-BDC4-28717A9747C9}" type="sibTrans" cxnId="{96603A3F-0F9B-4DC0-95C6-E279FB7DE242}">
      <dgm:prSet/>
      <dgm:spPr/>
      <dgm:t>
        <a:bodyPr/>
        <a:lstStyle/>
        <a:p>
          <a:endParaRPr lang="zh-CN" altLang="en-US"/>
        </a:p>
      </dgm:t>
    </dgm:pt>
    <dgm:pt modelId="{BCB526D3-38EA-4738-A056-3C2BFC3FE74F}">
      <dgm:prSet custT="1"/>
      <dgm:spPr/>
      <dgm:t>
        <a:bodyPr/>
        <a:lstStyle/>
        <a:p>
          <a:r>
            <a:rPr lang="zh-CN" altLang="en-US" sz="1700" dirty="0" smtClean="0"/>
            <a:t>与案主建立信任关系，迅速</a:t>
          </a:r>
          <a:r>
            <a:rPr lang="zh-CN" altLang="en-US" sz="1700" baseline="0" dirty="0" smtClean="0"/>
            <a:t>评估危机状态（身心状况）；</a:t>
          </a:r>
          <a:endParaRPr lang="zh-CN" altLang="en-US" sz="1700" dirty="0"/>
        </a:p>
      </dgm:t>
    </dgm:pt>
    <dgm:pt modelId="{7F1B931E-381A-4B23-B945-D0392AAD67FD}" type="parTrans" cxnId="{EF0A115B-6057-4FF1-A0E9-EBFD91C46146}">
      <dgm:prSet/>
      <dgm:spPr/>
      <dgm:t>
        <a:bodyPr/>
        <a:lstStyle/>
        <a:p>
          <a:endParaRPr lang="zh-CN" altLang="en-US"/>
        </a:p>
      </dgm:t>
    </dgm:pt>
    <dgm:pt modelId="{48474490-0DC8-4B73-97DA-0072BB6919DD}" type="sibTrans" cxnId="{EF0A115B-6057-4FF1-A0E9-EBFD91C46146}">
      <dgm:prSet/>
      <dgm:spPr/>
      <dgm:t>
        <a:bodyPr/>
        <a:lstStyle/>
        <a:p>
          <a:endParaRPr lang="zh-CN" altLang="en-US"/>
        </a:p>
      </dgm:t>
    </dgm:pt>
    <dgm:pt modelId="{BB64D4C4-E8B5-4CDD-BFB5-71A89511BB91}">
      <dgm:prSet custT="1"/>
      <dgm:spPr/>
      <dgm:t>
        <a:bodyPr/>
        <a:lstStyle/>
        <a:p>
          <a:r>
            <a:rPr lang="zh-CN" altLang="en-US" sz="1600" dirty="0" smtClean="0"/>
            <a:t>确认</a:t>
          </a:r>
          <a:r>
            <a:rPr lang="en-US" altLang="zh-CN" sz="1600" dirty="0" smtClean="0"/>
            <a:t>“</a:t>
          </a:r>
          <a:r>
            <a:rPr lang="zh-CN" altLang="en-US" sz="1600" b="1" u="sng" dirty="0" smtClean="0"/>
            <a:t>危机保护因素</a:t>
          </a:r>
          <a:r>
            <a:rPr lang="en-US" altLang="zh-CN" sz="1600" dirty="0" smtClean="0"/>
            <a:t>” </a:t>
          </a:r>
          <a:r>
            <a:rPr lang="zh-CN" altLang="en-US" sz="1600" dirty="0" smtClean="0"/>
            <a:t>，探讨干预方案，与案主交流可接受选择（如男友到场）并执行；</a:t>
          </a:r>
          <a:endParaRPr lang="zh-CN" altLang="en-US" sz="1600" dirty="0"/>
        </a:p>
      </dgm:t>
    </dgm:pt>
    <dgm:pt modelId="{06D88374-FA81-43AB-9CFE-68CA7DCFA817}" type="parTrans" cxnId="{9A61F3D6-C3C8-4A80-89B4-CE983817F7B3}">
      <dgm:prSet/>
      <dgm:spPr/>
      <dgm:t>
        <a:bodyPr/>
        <a:lstStyle/>
        <a:p>
          <a:endParaRPr lang="zh-CN" altLang="en-US"/>
        </a:p>
      </dgm:t>
    </dgm:pt>
    <dgm:pt modelId="{18AF2A2F-2418-4836-B9CD-D659B1DA912A}" type="sibTrans" cxnId="{9A61F3D6-C3C8-4A80-89B4-CE983817F7B3}">
      <dgm:prSet/>
      <dgm:spPr/>
      <dgm:t>
        <a:bodyPr/>
        <a:lstStyle/>
        <a:p>
          <a:endParaRPr lang="zh-CN" altLang="en-US"/>
        </a:p>
      </dgm:t>
    </dgm:pt>
    <dgm:pt modelId="{85F7C337-956E-4260-BBA9-D2CA3043E0E3}">
      <dgm:prSet/>
      <dgm:spPr/>
      <dgm:t>
        <a:bodyPr/>
        <a:lstStyle/>
        <a:p>
          <a:r>
            <a:rPr lang="zh-CN" altLang="en-US" dirty="0" smtClean="0"/>
            <a:t>评估执行的果效，并且检查目标与原目标是否吻合，及时监控案主变化，并做好跟进服务。</a:t>
          </a:r>
          <a:endParaRPr lang="zh-CN" altLang="en-US" dirty="0"/>
        </a:p>
      </dgm:t>
    </dgm:pt>
    <dgm:pt modelId="{AD3B8B88-4E12-47D0-A74C-41D47E64FF29}" type="parTrans" cxnId="{EA87478C-FDDA-4F02-80BE-2E8A287C67A7}">
      <dgm:prSet/>
      <dgm:spPr/>
      <dgm:t>
        <a:bodyPr/>
        <a:lstStyle/>
        <a:p>
          <a:endParaRPr lang="zh-CN" altLang="en-US"/>
        </a:p>
      </dgm:t>
    </dgm:pt>
    <dgm:pt modelId="{D60D7FF2-CCA9-4A65-A70A-D049C0A831DE}" type="sibTrans" cxnId="{EA87478C-FDDA-4F02-80BE-2E8A287C67A7}">
      <dgm:prSet/>
      <dgm:spPr/>
      <dgm:t>
        <a:bodyPr/>
        <a:lstStyle/>
        <a:p>
          <a:endParaRPr lang="zh-CN" altLang="en-US"/>
        </a:p>
      </dgm:t>
    </dgm:pt>
    <dgm:pt modelId="{AD626731-7129-48EF-8EE3-AE7CE2139746}" type="pres">
      <dgm:prSet presAssocID="{138CB5CA-7C8C-4C88-B03B-3BC373A978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7CE1B71-EB5D-41F5-A83E-C38F1567DFB3}" type="pres">
      <dgm:prSet presAssocID="{CCA20184-5FBF-4DCB-B0C2-C1A220013479}" presName="linNode" presStyleCnt="0"/>
      <dgm:spPr/>
    </dgm:pt>
    <dgm:pt modelId="{41049E24-FF32-4578-8289-46BCAD872F07}" type="pres">
      <dgm:prSet presAssocID="{CCA20184-5FBF-4DCB-B0C2-C1A22001347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42BCC9-C5C0-4694-B72F-E6ADFD1BB159}" type="pres">
      <dgm:prSet presAssocID="{CCA20184-5FBF-4DCB-B0C2-C1A22001347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2D13C4-654E-4F9D-860B-A7728587613D}" type="pres">
      <dgm:prSet presAssocID="{68CA8B60-A779-4481-A340-8C8F60E2363E}" presName="sp" presStyleCnt="0"/>
      <dgm:spPr/>
    </dgm:pt>
    <dgm:pt modelId="{DDCAD91D-428B-4635-B210-A0345A9F65BF}" type="pres">
      <dgm:prSet presAssocID="{CC86B218-C324-45B2-A0ED-D3CDA19FFD9A}" presName="linNode" presStyleCnt="0"/>
      <dgm:spPr/>
    </dgm:pt>
    <dgm:pt modelId="{7E6A24F3-FD9E-4A7A-BFE2-BB9151E67E20}" type="pres">
      <dgm:prSet presAssocID="{CC86B218-C324-45B2-A0ED-D3CDA19FFD9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2B5A646-125C-488D-83A2-AAB3AE9BC367}" type="pres">
      <dgm:prSet presAssocID="{CC86B218-C324-45B2-A0ED-D3CDA19FFD9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E60B72-A6E1-497A-9889-AB6444FC5274}" type="pres">
      <dgm:prSet presAssocID="{45AE8E30-CE49-407C-B4E8-A9DB460A5542}" presName="sp" presStyleCnt="0"/>
      <dgm:spPr/>
    </dgm:pt>
    <dgm:pt modelId="{6A12692E-8306-4194-AF8C-81CD4EB64CA7}" type="pres">
      <dgm:prSet presAssocID="{287BFF7E-4105-4698-9EF3-11BFE9040142}" presName="linNode" presStyleCnt="0"/>
      <dgm:spPr/>
    </dgm:pt>
    <dgm:pt modelId="{E2A0DA27-DE9C-4E7F-90C9-E499B20AF9BA}" type="pres">
      <dgm:prSet presAssocID="{287BFF7E-4105-4698-9EF3-11BFE904014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2F70C6-8AD2-454C-B662-F7234523DD88}" type="pres">
      <dgm:prSet presAssocID="{287BFF7E-4105-4698-9EF3-11BFE904014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A61F3D6-C3C8-4A80-89B4-CE983817F7B3}" srcId="{CC86B218-C324-45B2-A0ED-D3CDA19FFD9A}" destId="{BB64D4C4-E8B5-4CDD-BFB5-71A89511BB91}" srcOrd="0" destOrd="0" parTransId="{06D88374-FA81-43AB-9CFE-68CA7DCFA817}" sibTransId="{18AF2A2F-2418-4836-B9CD-D659B1DA912A}"/>
    <dgm:cxn modelId="{FD59261A-AF27-40E5-9400-F6164F3663F4}" srcId="{138CB5CA-7C8C-4C88-B03B-3BC373A9787A}" destId="{CC86B218-C324-45B2-A0ED-D3CDA19FFD9A}" srcOrd="1" destOrd="0" parTransId="{5287FEAA-EFF4-4325-9307-E2E5B03DAF49}" sibTransId="{45AE8E30-CE49-407C-B4E8-A9DB460A5542}"/>
    <dgm:cxn modelId="{F5EFF19D-2FBA-463E-9769-D65BE32249B1}" type="presOf" srcId="{BB64D4C4-E8B5-4CDD-BFB5-71A89511BB91}" destId="{32B5A646-125C-488D-83A2-AAB3AE9BC367}" srcOrd="0" destOrd="0" presId="urn:microsoft.com/office/officeart/2005/8/layout/vList5"/>
    <dgm:cxn modelId="{FAA29BA4-06BA-40B6-9CE9-A0941010DC1B}" type="presOf" srcId="{CC86B218-C324-45B2-A0ED-D3CDA19FFD9A}" destId="{7E6A24F3-FD9E-4A7A-BFE2-BB9151E67E20}" srcOrd="0" destOrd="0" presId="urn:microsoft.com/office/officeart/2005/8/layout/vList5"/>
    <dgm:cxn modelId="{1B356078-04B2-491F-B2E1-9A6BFCE3C750}" type="presOf" srcId="{CCA20184-5FBF-4DCB-B0C2-C1A220013479}" destId="{41049E24-FF32-4578-8289-46BCAD872F07}" srcOrd="0" destOrd="0" presId="urn:microsoft.com/office/officeart/2005/8/layout/vList5"/>
    <dgm:cxn modelId="{96DEC6A0-9F96-4AD6-A8B6-FD0BFE177220}" type="presOf" srcId="{85F7C337-956E-4260-BBA9-D2CA3043E0E3}" destId="{EA2F70C6-8AD2-454C-B662-F7234523DD88}" srcOrd="0" destOrd="0" presId="urn:microsoft.com/office/officeart/2005/8/layout/vList5"/>
    <dgm:cxn modelId="{8CC972AE-594C-4C39-9062-5A4449541E42}" type="presOf" srcId="{138CB5CA-7C8C-4C88-B03B-3BC373A9787A}" destId="{AD626731-7129-48EF-8EE3-AE7CE2139746}" srcOrd="0" destOrd="0" presId="urn:microsoft.com/office/officeart/2005/8/layout/vList5"/>
    <dgm:cxn modelId="{781BD10B-AD83-4E80-A987-55D96660CFA5}" type="presOf" srcId="{BCB526D3-38EA-4738-A056-3C2BFC3FE74F}" destId="{1742BCC9-C5C0-4694-B72F-E6ADFD1BB159}" srcOrd="0" destOrd="0" presId="urn:microsoft.com/office/officeart/2005/8/layout/vList5"/>
    <dgm:cxn modelId="{96603A3F-0F9B-4DC0-95C6-E279FB7DE242}" srcId="{138CB5CA-7C8C-4C88-B03B-3BC373A9787A}" destId="{287BFF7E-4105-4698-9EF3-11BFE9040142}" srcOrd="2" destOrd="0" parTransId="{8FDAD25F-72CB-4460-8B45-FC314EC9CBFB}" sibTransId="{DBE48EA8-353D-462F-BDC4-28717A9747C9}"/>
    <dgm:cxn modelId="{EF0A115B-6057-4FF1-A0E9-EBFD91C46146}" srcId="{CCA20184-5FBF-4DCB-B0C2-C1A220013479}" destId="{BCB526D3-38EA-4738-A056-3C2BFC3FE74F}" srcOrd="0" destOrd="0" parTransId="{7F1B931E-381A-4B23-B945-D0392AAD67FD}" sibTransId="{48474490-0DC8-4B73-97DA-0072BB6919DD}"/>
    <dgm:cxn modelId="{09A259CA-3784-4B0B-AA9D-EC7E41583B78}" type="presOf" srcId="{287BFF7E-4105-4698-9EF3-11BFE9040142}" destId="{E2A0DA27-DE9C-4E7F-90C9-E499B20AF9BA}" srcOrd="0" destOrd="0" presId="urn:microsoft.com/office/officeart/2005/8/layout/vList5"/>
    <dgm:cxn modelId="{EA87478C-FDDA-4F02-80BE-2E8A287C67A7}" srcId="{287BFF7E-4105-4698-9EF3-11BFE9040142}" destId="{85F7C337-956E-4260-BBA9-D2CA3043E0E3}" srcOrd="0" destOrd="0" parTransId="{AD3B8B88-4E12-47D0-A74C-41D47E64FF29}" sibTransId="{D60D7FF2-CCA9-4A65-A70A-D049C0A831DE}"/>
    <dgm:cxn modelId="{D753C63F-8BED-43C6-A64A-DED0CC9D372A}" srcId="{138CB5CA-7C8C-4C88-B03B-3BC373A9787A}" destId="{CCA20184-5FBF-4DCB-B0C2-C1A220013479}" srcOrd="0" destOrd="0" parTransId="{47CA6ABB-40E6-4F59-A129-968A6C5D3363}" sibTransId="{68CA8B60-A779-4481-A340-8C8F60E2363E}"/>
    <dgm:cxn modelId="{B5BA4794-C199-4467-9A8B-BD9E84A61012}" type="presParOf" srcId="{AD626731-7129-48EF-8EE3-AE7CE2139746}" destId="{97CE1B71-EB5D-41F5-A83E-C38F1567DFB3}" srcOrd="0" destOrd="0" presId="urn:microsoft.com/office/officeart/2005/8/layout/vList5"/>
    <dgm:cxn modelId="{319D2397-F9A4-4E1F-86DB-BCF561DE2FAB}" type="presParOf" srcId="{97CE1B71-EB5D-41F5-A83E-C38F1567DFB3}" destId="{41049E24-FF32-4578-8289-46BCAD872F07}" srcOrd="0" destOrd="0" presId="urn:microsoft.com/office/officeart/2005/8/layout/vList5"/>
    <dgm:cxn modelId="{0528A27B-B77D-4C44-859D-2A594D89C632}" type="presParOf" srcId="{97CE1B71-EB5D-41F5-A83E-C38F1567DFB3}" destId="{1742BCC9-C5C0-4694-B72F-E6ADFD1BB159}" srcOrd="1" destOrd="0" presId="urn:microsoft.com/office/officeart/2005/8/layout/vList5"/>
    <dgm:cxn modelId="{20D6229C-943E-4C95-9AE0-106026CEFFCD}" type="presParOf" srcId="{AD626731-7129-48EF-8EE3-AE7CE2139746}" destId="{EE2D13C4-654E-4F9D-860B-A7728587613D}" srcOrd="1" destOrd="0" presId="urn:microsoft.com/office/officeart/2005/8/layout/vList5"/>
    <dgm:cxn modelId="{2E65B49A-BD85-4B88-A21F-3CE39C306B62}" type="presParOf" srcId="{AD626731-7129-48EF-8EE3-AE7CE2139746}" destId="{DDCAD91D-428B-4635-B210-A0345A9F65BF}" srcOrd="2" destOrd="0" presId="urn:microsoft.com/office/officeart/2005/8/layout/vList5"/>
    <dgm:cxn modelId="{ECDF5777-8D8B-44CB-99C4-66C192DFBB61}" type="presParOf" srcId="{DDCAD91D-428B-4635-B210-A0345A9F65BF}" destId="{7E6A24F3-FD9E-4A7A-BFE2-BB9151E67E20}" srcOrd="0" destOrd="0" presId="urn:microsoft.com/office/officeart/2005/8/layout/vList5"/>
    <dgm:cxn modelId="{C67B195F-0664-4753-8F6C-3D004DD49317}" type="presParOf" srcId="{DDCAD91D-428B-4635-B210-A0345A9F65BF}" destId="{32B5A646-125C-488D-83A2-AAB3AE9BC367}" srcOrd="1" destOrd="0" presId="urn:microsoft.com/office/officeart/2005/8/layout/vList5"/>
    <dgm:cxn modelId="{C4F45308-1E45-477A-A7FA-F4EA3BAEF534}" type="presParOf" srcId="{AD626731-7129-48EF-8EE3-AE7CE2139746}" destId="{E4E60B72-A6E1-497A-9889-AB6444FC5274}" srcOrd="3" destOrd="0" presId="urn:microsoft.com/office/officeart/2005/8/layout/vList5"/>
    <dgm:cxn modelId="{002F58BF-CC08-4F4A-ABF3-A5F17B3DC539}" type="presParOf" srcId="{AD626731-7129-48EF-8EE3-AE7CE2139746}" destId="{6A12692E-8306-4194-AF8C-81CD4EB64CA7}" srcOrd="4" destOrd="0" presId="urn:microsoft.com/office/officeart/2005/8/layout/vList5"/>
    <dgm:cxn modelId="{A0F7F57B-2B5B-46C8-A6A3-9377F3F94A99}" type="presParOf" srcId="{6A12692E-8306-4194-AF8C-81CD4EB64CA7}" destId="{E2A0DA27-DE9C-4E7F-90C9-E499B20AF9BA}" srcOrd="0" destOrd="0" presId="urn:microsoft.com/office/officeart/2005/8/layout/vList5"/>
    <dgm:cxn modelId="{E3DCCFA8-5138-4357-9C35-6EDAF36E79EC}" type="presParOf" srcId="{6A12692E-8306-4194-AF8C-81CD4EB64CA7}" destId="{EA2F70C6-8AD2-454C-B662-F7234523DD8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BF1ACD-E0DB-46C0-AAEB-045D236D5791}" type="doc">
      <dgm:prSet loTypeId="urn:microsoft.com/office/officeart/2008/layout/LinedLis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7E17FF5-5040-4882-ACEF-CEC3F0CF249C}">
      <dgm:prSet/>
      <dgm:spPr/>
      <dgm:t>
        <a:bodyPr/>
        <a:lstStyle/>
        <a:p>
          <a:pPr rtl="0"/>
          <a:r>
            <a:rPr lang="zh-CN" altLang="en-US" dirty="0" smtClean="0"/>
            <a:t>危机介入模式</a:t>
          </a:r>
          <a:endParaRPr lang="zh-CN" dirty="0"/>
        </a:p>
      </dgm:t>
    </dgm:pt>
    <dgm:pt modelId="{6AC0253D-A41C-4029-AB47-43CAFF180EAF}" type="parTrans" cxnId="{4F617521-C7F3-438C-ACC0-869E12F69B74}">
      <dgm:prSet/>
      <dgm:spPr/>
      <dgm:t>
        <a:bodyPr/>
        <a:lstStyle/>
        <a:p>
          <a:endParaRPr lang="zh-CN" altLang="en-US"/>
        </a:p>
      </dgm:t>
    </dgm:pt>
    <dgm:pt modelId="{DEFF5C94-80A6-41CE-B56B-997867EFCF7D}" type="sibTrans" cxnId="{4F617521-C7F3-438C-ACC0-869E12F69B74}">
      <dgm:prSet/>
      <dgm:spPr/>
      <dgm:t>
        <a:bodyPr/>
        <a:lstStyle/>
        <a:p>
          <a:endParaRPr lang="zh-CN" altLang="en-US"/>
        </a:p>
      </dgm:t>
    </dgm:pt>
    <dgm:pt modelId="{6FED6C90-3691-4125-9B0A-D5B42C10E737}">
      <dgm:prSet custT="1"/>
      <dgm:spPr/>
      <dgm:t>
        <a:bodyPr/>
        <a:lstStyle/>
        <a:p>
          <a:r>
            <a:rPr lang="zh-CN" altLang="en-US" sz="2000" dirty="0" smtClean="0"/>
            <a:t>危机的涵义：突发的紧急情况</a:t>
          </a:r>
          <a:endParaRPr lang="zh-CN" altLang="en-US" sz="2000" dirty="0"/>
        </a:p>
      </dgm:t>
    </dgm:pt>
    <dgm:pt modelId="{5DE0211D-0D40-4927-BEEB-9D7B99E6CE1C}" type="parTrans" cxnId="{1158559D-5678-47CC-8F73-D52E9CE4BF43}">
      <dgm:prSet/>
      <dgm:spPr/>
      <dgm:t>
        <a:bodyPr/>
        <a:lstStyle/>
        <a:p>
          <a:endParaRPr lang="zh-CN" altLang="en-US"/>
        </a:p>
      </dgm:t>
    </dgm:pt>
    <dgm:pt modelId="{23DE0CCA-EFFC-49A7-87CC-36F1558A2C2E}" type="sibTrans" cxnId="{1158559D-5678-47CC-8F73-D52E9CE4BF43}">
      <dgm:prSet/>
      <dgm:spPr/>
      <dgm:t>
        <a:bodyPr/>
        <a:lstStyle/>
        <a:p>
          <a:endParaRPr lang="zh-CN" altLang="en-US"/>
        </a:p>
      </dgm:t>
    </dgm:pt>
    <dgm:pt modelId="{D01EBDEF-595A-4B78-9B9B-87094298BA6C}">
      <dgm:prSet custT="1"/>
      <dgm:spPr/>
      <dgm:t>
        <a:bodyPr/>
        <a:lstStyle/>
        <a:p>
          <a:r>
            <a:rPr lang="zh-CN" altLang="en-US" sz="2000" dirty="0" smtClean="0"/>
            <a:t>危机介入的涵义：广义和狭义的区别</a:t>
          </a:r>
          <a:endParaRPr lang="zh-CN" altLang="en-US" sz="2000" dirty="0"/>
        </a:p>
      </dgm:t>
    </dgm:pt>
    <dgm:pt modelId="{568270F8-C5A7-4436-99AB-39FA67242D58}" type="parTrans" cxnId="{8FFE9E14-9649-44A2-ADE3-849CA80CC620}">
      <dgm:prSet/>
      <dgm:spPr/>
      <dgm:t>
        <a:bodyPr/>
        <a:lstStyle/>
        <a:p>
          <a:endParaRPr lang="zh-CN" altLang="en-US"/>
        </a:p>
      </dgm:t>
    </dgm:pt>
    <dgm:pt modelId="{BD95E3A7-060D-408C-92D0-13E50095C97B}" type="sibTrans" cxnId="{8FFE9E14-9649-44A2-ADE3-849CA80CC620}">
      <dgm:prSet/>
      <dgm:spPr/>
      <dgm:t>
        <a:bodyPr/>
        <a:lstStyle/>
        <a:p>
          <a:endParaRPr lang="zh-CN" altLang="en-US"/>
        </a:p>
      </dgm:t>
    </dgm:pt>
    <dgm:pt modelId="{FD9BEEE9-57E7-4840-A52C-AA8ACFB2C728}">
      <dgm:prSet custT="1"/>
      <dgm:spPr/>
      <dgm:t>
        <a:bodyPr/>
        <a:lstStyle/>
        <a:p>
          <a:r>
            <a:rPr lang="zh-CN" altLang="en-US" sz="2000" dirty="0" smtClean="0"/>
            <a:t>危机介入的基本假设</a:t>
          </a:r>
          <a:endParaRPr lang="zh-CN" altLang="en-US" sz="2000" dirty="0"/>
        </a:p>
      </dgm:t>
    </dgm:pt>
    <dgm:pt modelId="{3832FBC8-7E51-4833-B744-BE2F7FB1320D}" type="parTrans" cxnId="{5FE7C97E-52D6-41F8-90D5-26E6EF3AD5C7}">
      <dgm:prSet/>
      <dgm:spPr/>
      <dgm:t>
        <a:bodyPr/>
        <a:lstStyle/>
        <a:p>
          <a:endParaRPr lang="zh-CN" altLang="en-US"/>
        </a:p>
      </dgm:t>
    </dgm:pt>
    <dgm:pt modelId="{60884C72-8812-47A1-B4AA-746D3E88635F}" type="sibTrans" cxnId="{5FE7C97E-52D6-41F8-90D5-26E6EF3AD5C7}">
      <dgm:prSet/>
      <dgm:spPr/>
      <dgm:t>
        <a:bodyPr/>
        <a:lstStyle/>
        <a:p>
          <a:endParaRPr lang="zh-CN" altLang="en-US"/>
        </a:p>
      </dgm:t>
    </dgm:pt>
    <dgm:pt modelId="{87542DC2-9DD2-490C-BF74-979E37554DF9}">
      <dgm:prSet custT="1"/>
      <dgm:spPr/>
      <dgm:t>
        <a:bodyPr/>
        <a:lstStyle/>
        <a:p>
          <a:r>
            <a:rPr lang="zh-CN" altLang="en-US" sz="2000" dirty="0" smtClean="0"/>
            <a:t>危机介入的步骤</a:t>
          </a:r>
          <a:endParaRPr lang="zh-CN" altLang="en-US" sz="2000" dirty="0"/>
        </a:p>
      </dgm:t>
    </dgm:pt>
    <dgm:pt modelId="{621CE5CF-888E-4356-946F-1953853735A9}" type="parTrans" cxnId="{9566CE9F-63F2-4E34-9790-33127D2A2A1F}">
      <dgm:prSet/>
      <dgm:spPr/>
      <dgm:t>
        <a:bodyPr/>
        <a:lstStyle/>
        <a:p>
          <a:endParaRPr lang="zh-CN" altLang="en-US"/>
        </a:p>
      </dgm:t>
    </dgm:pt>
    <dgm:pt modelId="{95F92B36-B582-44B8-A47C-479D8FDDBBF9}" type="sibTrans" cxnId="{9566CE9F-63F2-4E34-9790-33127D2A2A1F}">
      <dgm:prSet/>
      <dgm:spPr/>
      <dgm:t>
        <a:bodyPr/>
        <a:lstStyle/>
        <a:p>
          <a:endParaRPr lang="zh-CN" altLang="en-US"/>
        </a:p>
      </dgm:t>
    </dgm:pt>
    <dgm:pt modelId="{414CB3C6-D568-4C12-9D0D-B444EA7F978D}">
      <dgm:prSet custT="1"/>
      <dgm:spPr/>
      <dgm:t>
        <a:bodyPr/>
        <a:lstStyle/>
        <a:p>
          <a:r>
            <a:rPr lang="zh-CN" altLang="en-US" sz="2000" dirty="0" smtClean="0"/>
            <a:t>危机介入的注意事项</a:t>
          </a:r>
          <a:endParaRPr lang="zh-CN" altLang="en-US" sz="2000" dirty="0"/>
        </a:p>
      </dgm:t>
    </dgm:pt>
    <dgm:pt modelId="{F4E3CCFF-9C99-47D3-8039-A2C1C8190C10}" type="parTrans" cxnId="{AAF847AB-FA4C-450E-9EBA-711774B57BD8}">
      <dgm:prSet/>
      <dgm:spPr/>
      <dgm:t>
        <a:bodyPr/>
        <a:lstStyle/>
        <a:p>
          <a:endParaRPr lang="zh-CN" altLang="en-US"/>
        </a:p>
      </dgm:t>
    </dgm:pt>
    <dgm:pt modelId="{30292EF9-0B39-412E-B1C8-8244FBA98FCE}" type="sibTrans" cxnId="{AAF847AB-FA4C-450E-9EBA-711774B57BD8}">
      <dgm:prSet/>
      <dgm:spPr/>
      <dgm:t>
        <a:bodyPr/>
        <a:lstStyle/>
        <a:p>
          <a:endParaRPr lang="zh-CN" altLang="en-US"/>
        </a:p>
      </dgm:t>
    </dgm:pt>
    <dgm:pt modelId="{C8917B3A-AD93-46D8-A15D-EA13B3E3EEFE}" type="pres">
      <dgm:prSet presAssocID="{C0BF1ACD-E0DB-46C0-AAEB-045D236D579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B356381-5298-4F81-A1C9-F0C0B70B3FEC}" type="pres">
      <dgm:prSet presAssocID="{C7E17FF5-5040-4882-ACEF-CEC3F0CF249C}" presName="thickLine" presStyleLbl="alignNode1" presStyleIdx="0" presStyleCnt="1"/>
      <dgm:spPr/>
    </dgm:pt>
    <dgm:pt modelId="{51AD11FF-CA7A-418F-9229-2029E7DD191D}" type="pres">
      <dgm:prSet presAssocID="{C7E17FF5-5040-4882-ACEF-CEC3F0CF249C}" presName="horz1" presStyleCnt="0"/>
      <dgm:spPr/>
    </dgm:pt>
    <dgm:pt modelId="{891B404D-E837-4DEB-BDFD-236A584411CE}" type="pres">
      <dgm:prSet presAssocID="{C7E17FF5-5040-4882-ACEF-CEC3F0CF249C}" presName="tx1" presStyleLbl="revTx" presStyleIdx="0" presStyleCnt="6"/>
      <dgm:spPr/>
      <dgm:t>
        <a:bodyPr/>
        <a:lstStyle/>
        <a:p>
          <a:endParaRPr lang="zh-CN" altLang="en-US"/>
        </a:p>
      </dgm:t>
    </dgm:pt>
    <dgm:pt modelId="{1605809B-B9E7-4B1F-9A7F-27A38F7EB932}" type="pres">
      <dgm:prSet presAssocID="{C7E17FF5-5040-4882-ACEF-CEC3F0CF249C}" presName="vert1" presStyleCnt="0"/>
      <dgm:spPr/>
    </dgm:pt>
    <dgm:pt modelId="{C4C52FF7-502C-4925-B044-8CEF18B46F0D}" type="pres">
      <dgm:prSet presAssocID="{6FED6C90-3691-4125-9B0A-D5B42C10E737}" presName="vertSpace2a" presStyleCnt="0"/>
      <dgm:spPr/>
    </dgm:pt>
    <dgm:pt modelId="{A3439F3E-2F5F-4D79-ACCD-5D8E4FF1962D}" type="pres">
      <dgm:prSet presAssocID="{6FED6C90-3691-4125-9B0A-D5B42C10E737}" presName="horz2" presStyleCnt="0"/>
      <dgm:spPr/>
    </dgm:pt>
    <dgm:pt modelId="{3C331A58-643A-485D-9764-7B8144973BE4}" type="pres">
      <dgm:prSet presAssocID="{6FED6C90-3691-4125-9B0A-D5B42C10E737}" presName="horzSpace2" presStyleCnt="0"/>
      <dgm:spPr/>
    </dgm:pt>
    <dgm:pt modelId="{1F62E516-6706-453E-B61C-03E1461E39D2}" type="pres">
      <dgm:prSet presAssocID="{6FED6C90-3691-4125-9B0A-D5B42C10E737}" presName="tx2" presStyleLbl="revTx" presStyleIdx="1" presStyleCnt="6"/>
      <dgm:spPr/>
      <dgm:t>
        <a:bodyPr/>
        <a:lstStyle/>
        <a:p>
          <a:endParaRPr lang="zh-CN" altLang="en-US"/>
        </a:p>
      </dgm:t>
    </dgm:pt>
    <dgm:pt modelId="{C70F43AF-7BB9-4CEF-8F15-08915D0C2081}" type="pres">
      <dgm:prSet presAssocID="{6FED6C90-3691-4125-9B0A-D5B42C10E737}" presName="vert2" presStyleCnt="0"/>
      <dgm:spPr/>
    </dgm:pt>
    <dgm:pt modelId="{09D0389D-20CC-43AE-83CC-D815D975110B}" type="pres">
      <dgm:prSet presAssocID="{6FED6C90-3691-4125-9B0A-D5B42C10E737}" presName="thinLine2b" presStyleLbl="callout" presStyleIdx="0" presStyleCnt="5"/>
      <dgm:spPr/>
    </dgm:pt>
    <dgm:pt modelId="{BE538FE2-8A24-43F8-8BB4-1C02F8E8CCAE}" type="pres">
      <dgm:prSet presAssocID="{6FED6C90-3691-4125-9B0A-D5B42C10E737}" presName="vertSpace2b" presStyleCnt="0"/>
      <dgm:spPr/>
    </dgm:pt>
    <dgm:pt modelId="{6004197B-FFC9-451C-AB1E-BB6FC09038C2}" type="pres">
      <dgm:prSet presAssocID="{D01EBDEF-595A-4B78-9B9B-87094298BA6C}" presName="horz2" presStyleCnt="0"/>
      <dgm:spPr/>
    </dgm:pt>
    <dgm:pt modelId="{884664B7-317F-40BF-B96A-0A3EA5773FEE}" type="pres">
      <dgm:prSet presAssocID="{D01EBDEF-595A-4B78-9B9B-87094298BA6C}" presName="horzSpace2" presStyleCnt="0"/>
      <dgm:spPr/>
    </dgm:pt>
    <dgm:pt modelId="{67797571-0563-4BBA-A4F9-B5BF796C800D}" type="pres">
      <dgm:prSet presAssocID="{D01EBDEF-595A-4B78-9B9B-87094298BA6C}" presName="tx2" presStyleLbl="revTx" presStyleIdx="2" presStyleCnt="6"/>
      <dgm:spPr/>
      <dgm:t>
        <a:bodyPr/>
        <a:lstStyle/>
        <a:p>
          <a:endParaRPr lang="zh-CN" altLang="en-US"/>
        </a:p>
      </dgm:t>
    </dgm:pt>
    <dgm:pt modelId="{8818DA4E-9CBE-4FBE-A6FA-742C68B9434E}" type="pres">
      <dgm:prSet presAssocID="{D01EBDEF-595A-4B78-9B9B-87094298BA6C}" presName="vert2" presStyleCnt="0"/>
      <dgm:spPr/>
    </dgm:pt>
    <dgm:pt modelId="{A386FC57-7514-4675-BC55-5576619D0FD7}" type="pres">
      <dgm:prSet presAssocID="{D01EBDEF-595A-4B78-9B9B-87094298BA6C}" presName="thinLine2b" presStyleLbl="callout" presStyleIdx="1" presStyleCnt="5"/>
      <dgm:spPr/>
    </dgm:pt>
    <dgm:pt modelId="{DDB65371-48E8-42F8-BD20-280B8F258782}" type="pres">
      <dgm:prSet presAssocID="{D01EBDEF-595A-4B78-9B9B-87094298BA6C}" presName="vertSpace2b" presStyleCnt="0"/>
      <dgm:spPr/>
    </dgm:pt>
    <dgm:pt modelId="{901CA1EB-7007-4800-B92E-7E307E2163EB}" type="pres">
      <dgm:prSet presAssocID="{FD9BEEE9-57E7-4840-A52C-AA8ACFB2C728}" presName="horz2" presStyleCnt="0"/>
      <dgm:spPr/>
    </dgm:pt>
    <dgm:pt modelId="{EB54AD8C-88A9-42F0-932C-6554DD196FC4}" type="pres">
      <dgm:prSet presAssocID="{FD9BEEE9-57E7-4840-A52C-AA8ACFB2C728}" presName="horzSpace2" presStyleCnt="0"/>
      <dgm:spPr/>
    </dgm:pt>
    <dgm:pt modelId="{24527F69-76C7-413D-8F84-1AEE45F7A0EE}" type="pres">
      <dgm:prSet presAssocID="{FD9BEEE9-57E7-4840-A52C-AA8ACFB2C728}" presName="tx2" presStyleLbl="revTx" presStyleIdx="3" presStyleCnt="6"/>
      <dgm:spPr/>
      <dgm:t>
        <a:bodyPr/>
        <a:lstStyle/>
        <a:p>
          <a:endParaRPr lang="zh-CN" altLang="en-US"/>
        </a:p>
      </dgm:t>
    </dgm:pt>
    <dgm:pt modelId="{AF5912BB-05A4-44CB-95B9-490E9F4F22A3}" type="pres">
      <dgm:prSet presAssocID="{FD9BEEE9-57E7-4840-A52C-AA8ACFB2C728}" presName="vert2" presStyleCnt="0"/>
      <dgm:spPr/>
    </dgm:pt>
    <dgm:pt modelId="{3A913D39-4308-4E10-A562-ABCA6239516D}" type="pres">
      <dgm:prSet presAssocID="{FD9BEEE9-57E7-4840-A52C-AA8ACFB2C728}" presName="thinLine2b" presStyleLbl="callout" presStyleIdx="2" presStyleCnt="5"/>
      <dgm:spPr/>
    </dgm:pt>
    <dgm:pt modelId="{50DF662D-BB21-493A-9DF7-643E823A602E}" type="pres">
      <dgm:prSet presAssocID="{FD9BEEE9-57E7-4840-A52C-AA8ACFB2C728}" presName="vertSpace2b" presStyleCnt="0"/>
      <dgm:spPr/>
    </dgm:pt>
    <dgm:pt modelId="{A3FC7971-99CF-425D-B4E5-6E1EE4EE1A39}" type="pres">
      <dgm:prSet presAssocID="{87542DC2-9DD2-490C-BF74-979E37554DF9}" presName="horz2" presStyleCnt="0"/>
      <dgm:spPr/>
    </dgm:pt>
    <dgm:pt modelId="{4E96FA04-2E43-488C-BD85-E4ACF1D90623}" type="pres">
      <dgm:prSet presAssocID="{87542DC2-9DD2-490C-BF74-979E37554DF9}" presName="horzSpace2" presStyleCnt="0"/>
      <dgm:spPr/>
    </dgm:pt>
    <dgm:pt modelId="{23BA1A87-103B-4194-88B0-534F6B1DBA69}" type="pres">
      <dgm:prSet presAssocID="{87542DC2-9DD2-490C-BF74-979E37554DF9}" presName="tx2" presStyleLbl="revTx" presStyleIdx="4" presStyleCnt="6"/>
      <dgm:spPr/>
      <dgm:t>
        <a:bodyPr/>
        <a:lstStyle/>
        <a:p>
          <a:endParaRPr lang="zh-CN" altLang="en-US"/>
        </a:p>
      </dgm:t>
    </dgm:pt>
    <dgm:pt modelId="{09FD5533-4E77-4E86-86BA-87064A848BEC}" type="pres">
      <dgm:prSet presAssocID="{87542DC2-9DD2-490C-BF74-979E37554DF9}" presName="vert2" presStyleCnt="0"/>
      <dgm:spPr/>
    </dgm:pt>
    <dgm:pt modelId="{04F5C9F1-4A34-4CE4-BEE9-DA6DB2281F46}" type="pres">
      <dgm:prSet presAssocID="{87542DC2-9DD2-490C-BF74-979E37554DF9}" presName="thinLine2b" presStyleLbl="callout" presStyleIdx="3" presStyleCnt="5"/>
      <dgm:spPr/>
    </dgm:pt>
    <dgm:pt modelId="{726DB232-DF57-4433-8641-E568474196D8}" type="pres">
      <dgm:prSet presAssocID="{87542DC2-9DD2-490C-BF74-979E37554DF9}" presName="vertSpace2b" presStyleCnt="0"/>
      <dgm:spPr/>
    </dgm:pt>
    <dgm:pt modelId="{78B12F10-0C63-4E35-B1AB-7A0A86BE2346}" type="pres">
      <dgm:prSet presAssocID="{414CB3C6-D568-4C12-9D0D-B444EA7F978D}" presName="horz2" presStyleCnt="0"/>
      <dgm:spPr/>
    </dgm:pt>
    <dgm:pt modelId="{950B18B1-17D1-4F7C-8DD6-D66DF50AD2FD}" type="pres">
      <dgm:prSet presAssocID="{414CB3C6-D568-4C12-9D0D-B444EA7F978D}" presName="horzSpace2" presStyleCnt="0"/>
      <dgm:spPr/>
    </dgm:pt>
    <dgm:pt modelId="{AE0068B3-9533-43AF-95F1-94A128379261}" type="pres">
      <dgm:prSet presAssocID="{414CB3C6-D568-4C12-9D0D-B444EA7F978D}" presName="tx2" presStyleLbl="revTx" presStyleIdx="5" presStyleCnt="6"/>
      <dgm:spPr/>
      <dgm:t>
        <a:bodyPr/>
        <a:lstStyle/>
        <a:p>
          <a:endParaRPr lang="zh-CN" altLang="en-US"/>
        </a:p>
      </dgm:t>
    </dgm:pt>
    <dgm:pt modelId="{CED11502-B5A2-4D95-9C14-9A52FACACE6F}" type="pres">
      <dgm:prSet presAssocID="{414CB3C6-D568-4C12-9D0D-B444EA7F978D}" presName="vert2" presStyleCnt="0"/>
      <dgm:spPr/>
    </dgm:pt>
    <dgm:pt modelId="{E965AF01-4929-4325-8DA8-E7541800E66E}" type="pres">
      <dgm:prSet presAssocID="{414CB3C6-D568-4C12-9D0D-B444EA7F978D}" presName="thinLine2b" presStyleLbl="callout" presStyleIdx="4" presStyleCnt="5"/>
      <dgm:spPr/>
    </dgm:pt>
    <dgm:pt modelId="{C89A0B54-9282-4420-9389-45A3B7EEA296}" type="pres">
      <dgm:prSet presAssocID="{414CB3C6-D568-4C12-9D0D-B444EA7F978D}" presName="vertSpace2b" presStyleCnt="0"/>
      <dgm:spPr/>
    </dgm:pt>
  </dgm:ptLst>
  <dgm:cxnLst>
    <dgm:cxn modelId="{9566CE9F-63F2-4E34-9790-33127D2A2A1F}" srcId="{C7E17FF5-5040-4882-ACEF-CEC3F0CF249C}" destId="{87542DC2-9DD2-490C-BF74-979E37554DF9}" srcOrd="3" destOrd="0" parTransId="{621CE5CF-888E-4356-946F-1953853735A9}" sibTransId="{95F92B36-B582-44B8-A47C-479D8FDDBBF9}"/>
    <dgm:cxn modelId="{F30160B9-5772-47AC-B36D-98796124C268}" type="presOf" srcId="{87542DC2-9DD2-490C-BF74-979E37554DF9}" destId="{23BA1A87-103B-4194-88B0-534F6B1DBA69}" srcOrd="0" destOrd="0" presId="urn:microsoft.com/office/officeart/2008/layout/LinedList"/>
    <dgm:cxn modelId="{1158559D-5678-47CC-8F73-D52E9CE4BF43}" srcId="{C7E17FF5-5040-4882-ACEF-CEC3F0CF249C}" destId="{6FED6C90-3691-4125-9B0A-D5B42C10E737}" srcOrd="0" destOrd="0" parTransId="{5DE0211D-0D40-4927-BEEB-9D7B99E6CE1C}" sibTransId="{23DE0CCA-EFFC-49A7-87CC-36F1558A2C2E}"/>
    <dgm:cxn modelId="{643606CC-EE92-4B27-B92A-31E887061F30}" type="presOf" srcId="{D01EBDEF-595A-4B78-9B9B-87094298BA6C}" destId="{67797571-0563-4BBA-A4F9-B5BF796C800D}" srcOrd="0" destOrd="0" presId="urn:microsoft.com/office/officeart/2008/layout/LinedList"/>
    <dgm:cxn modelId="{8FFE9E14-9649-44A2-ADE3-849CA80CC620}" srcId="{C7E17FF5-5040-4882-ACEF-CEC3F0CF249C}" destId="{D01EBDEF-595A-4B78-9B9B-87094298BA6C}" srcOrd="1" destOrd="0" parTransId="{568270F8-C5A7-4436-99AB-39FA67242D58}" sibTransId="{BD95E3A7-060D-408C-92D0-13E50095C97B}"/>
    <dgm:cxn modelId="{5E2972D4-9F60-4CEE-A7BC-6373E3BE3101}" type="presOf" srcId="{414CB3C6-D568-4C12-9D0D-B444EA7F978D}" destId="{AE0068B3-9533-43AF-95F1-94A128379261}" srcOrd="0" destOrd="0" presId="urn:microsoft.com/office/officeart/2008/layout/LinedList"/>
    <dgm:cxn modelId="{55BC1E06-9DD5-4FCF-AE54-5BC9F8D2BFFC}" type="presOf" srcId="{C0BF1ACD-E0DB-46C0-AAEB-045D236D5791}" destId="{C8917B3A-AD93-46D8-A15D-EA13B3E3EEFE}" srcOrd="0" destOrd="0" presId="urn:microsoft.com/office/officeart/2008/layout/LinedList"/>
    <dgm:cxn modelId="{9EC65581-4955-40EF-8230-4AE1847D616B}" type="presOf" srcId="{6FED6C90-3691-4125-9B0A-D5B42C10E737}" destId="{1F62E516-6706-453E-B61C-03E1461E39D2}" srcOrd="0" destOrd="0" presId="urn:microsoft.com/office/officeart/2008/layout/LinedList"/>
    <dgm:cxn modelId="{AAF847AB-FA4C-450E-9EBA-711774B57BD8}" srcId="{C7E17FF5-5040-4882-ACEF-CEC3F0CF249C}" destId="{414CB3C6-D568-4C12-9D0D-B444EA7F978D}" srcOrd="4" destOrd="0" parTransId="{F4E3CCFF-9C99-47D3-8039-A2C1C8190C10}" sibTransId="{30292EF9-0B39-412E-B1C8-8244FBA98FCE}"/>
    <dgm:cxn modelId="{24F06C87-F245-446F-82AF-5C56F8F8C468}" type="presOf" srcId="{FD9BEEE9-57E7-4840-A52C-AA8ACFB2C728}" destId="{24527F69-76C7-413D-8F84-1AEE45F7A0EE}" srcOrd="0" destOrd="0" presId="urn:microsoft.com/office/officeart/2008/layout/LinedList"/>
    <dgm:cxn modelId="{5FE7C97E-52D6-41F8-90D5-26E6EF3AD5C7}" srcId="{C7E17FF5-5040-4882-ACEF-CEC3F0CF249C}" destId="{FD9BEEE9-57E7-4840-A52C-AA8ACFB2C728}" srcOrd="2" destOrd="0" parTransId="{3832FBC8-7E51-4833-B744-BE2F7FB1320D}" sibTransId="{60884C72-8812-47A1-B4AA-746D3E88635F}"/>
    <dgm:cxn modelId="{5C0D1686-3194-4547-B6C0-B13D6C45AB0C}" type="presOf" srcId="{C7E17FF5-5040-4882-ACEF-CEC3F0CF249C}" destId="{891B404D-E837-4DEB-BDFD-236A584411CE}" srcOrd="0" destOrd="0" presId="urn:microsoft.com/office/officeart/2008/layout/LinedList"/>
    <dgm:cxn modelId="{4F617521-C7F3-438C-ACC0-869E12F69B74}" srcId="{C0BF1ACD-E0DB-46C0-AAEB-045D236D5791}" destId="{C7E17FF5-5040-4882-ACEF-CEC3F0CF249C}" srcOrd="0" destOrd="0" parTransId="{6AC0253D-A41C-4029-AB47-43CAFF180EAF}" sibTransId="{DEFF5C94-80A6-41CE-B56B-997867EFCF7D}"/>
    <dgm:cxn modelId="{C566CD8F-0E76-4D13-98F9-8C58733BAAAB}" type="presParOf" srcId="{C8917B3A-AD93-46D8-A15D-EA13B3E3EEFE}" destId="{AB356381-5298-4F81-A1C9-F0C0B70B3FEC}" srcOrd="0" destOrd="0" presId="urn:microsoft.com/office/officeart/2008/layout/LinedList"/>
    <dgm:cxn modelId="{C93714BA-CA98-4F26-A12F-5516B06EB8F8}" type="presParOf" srcId="{C8917B3A-AD93-46D8-A15D-EA13B3E3EEFE}" destId="{51AD11FF-CA7A-418F-9229-2029E7DD191D}" srcOrd="1" destOrd="0" presId="urn:microsoft.com/office/officeart/2008/layout/LinedList"/>
    <dgm:cxn modelId="{BFF033F1-390A-47CF-B383-8DFCCF5EE9F6}" type="presParOf" srcId="{51AD11FF-CA7A-418F-9229-2029E7DD191D}" destId="{891B404D-E837-4DEB-BDFD-236A584411CE}" srcOrd="0" destOrd="0" presId="urn:microsoft.com/office/officeart/2008/layout/LinedList"/>
    <dgm:cxn modelId="{F942C9BA-266D-4956-95D2-513FA3FC7175}" type="presParOf" srcId="{51AD11FF-CA7A-418F-9229-2029E7DD191D}" destId="{1605809B-B9E7-4B1F-9A7F-27A38F7EB932}" srcOrd="1" destOrd="0" presId="urn:microsoft.com/office/officeart/2008/layout/LinedList"/>
    <dgm:cxn modelId="{861C7ACB-590D-49CA-9B07-8654D7103C20}" type="presParOf" srcId="{1605809B-B9E7-4B1F-9A7F-27A38F7EB932}" destId="{C4C52FF7-502C-4925-B044-8CEF18B46F0D}" srcOrd="0" destOrd="0" presId="urn:microsoft.com/office/officeart/2008/layout/LinedList"/>
    <dgm:cxn modelId="{3C56523E-4902-4E94-B53B-FC5FE83CE749}" type="presParOf" srcId="{1605809B-B9E7-4B1F-9A7F-27A38F7EB932}" destId="{A3439F3E-2F5F-4D79-ACCD-5D8E4FF1962D}" srcOrd="1" destOrd="0" presId="urn:microsoft.com/office/officeart/2008/layout/LinedList"/>
    <dgm:cxn modelId="{A81E3B44-3AD1-4C31-A87E-CEAD3B48BD09}" type="presParOf" srcId="{A3439F3E-2F5F-4D79-ACCD-5D8E4FF1962D}" destId="{3C331A58-643A-485D-9764-7B8144973BE4}" srcOrd="0" destOrd="0" presId="urn:microsoft.com/office/officeart/2008/layout/LinedList"/>
    <dgm:cxn modelId="{1298499A-A220-4344-A8C2-96FA2827C992}" type="presParOf" srcId="{A3439F3E-2F5F-4D79-ACCD-5D8E4FF1962D}" destId="{1F62E516-6706-453E-B61C-03E1461E39D2}" srcOrd="1" destOrd="0" presId="urn:microsoft.com/office/officeart/2008/layout/LinedList"/>
    <dgm:cxn modelId="{5985B33A-5B20-455E-BE6B-A2A6639AF624}" type="presParOf" srcId="{A3439F3E-2F5F-4D79-ACCD-5D8E4FF1962D}" destId="{C70F43AF-7BB9-4CEF-8F15-08915D0C2081}" srcOrd="2" destOrd="0" presId="urn:microsoft.com/office/officeart/2008/layout/LinedList"/>
    <dgm:cxn modelId="{3BCB4837-A56C-4C36-B1CA-424FAF060E5F}" type="presParOf" srcId="{1605809B-B9E7-4B1F-9A7F-27A38F7EB932}" destId="{09D0389D-20CC-43AE-83CC-D815D975110B}" srcOrd="2" destOrd="0" presId="urn:microsoft.com/office/officeart/2008/layout/LinedList"/>
    <dgm:cxn modelId="{1A2EFBE0-9BC6-4BB5-AC08-C6784B254C31}" type="presParOf" srcId="{1605809B-B9E7-4B1F-9A7F-27A38F7EB932}" destId="{BE538FE2-8A24-43F8-8BB4-1C02F8E8CCAE}" srcOrd="3" destOrd="0" presId="urn:microsoft.com/office/officeart/2008/layout/LinedList"/>
    <dgm:cxn modelId="{9F4A3981-A95E-46BA-AFC7-8C980F6D5B87}" type="presParOf" srcId="{1605809B-B9E7-4B1F-9A7F-27A38F7EB932}" destId="{6004197B-FFC9-451C-AB1E-BB6FC09038C2}" srcOrd="4" destOrd="0" presId="urn:microsoft.com/office/officeart/2008/layout/LinedList"/>
    <dgm:cxn modelId="{41F9664D-8901-44D9-BBFD-8E3E5D675945}" type="presParOf" srcId="{6004197B-FFC9-451C-AB1E-BB6FC09038C2}" destId="{884664B7-317F-40BF-B96A-0A3EA5773FEE}" srcOrd="0" destOrd="0" presId="urn:microsoft.com/office/officeart/2008/layout/LinedList"/>
    <dgm:cxn modelId="{EDC7569F-0203-43AE-92AA-B8CF2E27B795}" type="presParOf" srcId="{6004197B-FFC9-451C-AB1E-BB6FC09038C2}" destId="{67797571-0563-4BBA-A4F9-B5BF796C800D}" srcOrd="1" destOrd="0" presId="urn:microsoft.com/office/officeart/2008/layout/LinedList"/>
    <dgm:cxn modelId="{5268CB9B-A0D3-4A33-A299-F1CA8E1CC7F9}" type="presParOf" srcId="{6004197B-FFC9-451C-AB1E-BB6FC09038C2}" destId="{8818DA4E-9CBE-4FBE-A6FA-742C68B9434E}" srcOrd="2" destOrd="0" presId="urn:microsoft.com/office/officeart/2008/layout/LinedList"/>
    <dgm:cxn modelId="{648287EB-0BD7-4EF5-BBD7-1809C1AEDB60}" type="presParOf" srcId="{1605809B-B9E7-4B1F-9A7F-27A38F7EB932}" destId="{A386FC57-7514-4675-BC55-5576619D0FD7}" srcOrd="5" destOrd="0" presId="urn:microsoft.com/office/officeart/2008/layout/LinedList"/>
    <dgm:cxn modelId="{2CF21E93-ACDE-48EF-AF1C-AE87C45E2AC8}" type="presParOf" srcId="{1605809B-B9E7-4B1F-9A7F-27A38F7EB932}" destId="{DDB65371-48E8-42F8-BD20-280B8F258782}" srcOrd="6" destOrd="0" presId="urn:microsoft.com/office/officeart/2008/layout/LinedList"/>
    <dgm:cxn modelId="{29F5D780-59D8-43C2-A2F1-000131399FC5}" type="presParOf" srcId="{1605809B-B9E7-4B1F-9A7F-27A38F7EB932}" destId="{901CA1EB-7007-4800-B92E-7E307E2163EB}" srcOrd="7" destOrd="0" presId="urn:microsoft.com/office/officeart/2008/layout/LinedList"/>
    <dgm:cxn modelId="{0C4A429F-FADC-4566-AFAF-117C612A2416}" type="presParOf" srcId="{901CA1EB-7007-4800-B92E-7E307E2163EB}" destId="{EB54AD8C-88A9-42F0-932C-6554DD196FC4}" srcOrd="0" destOrd="0" presId="urn:microsoft.com/office/officeart/2008/layout/LinedList"/>
    <dgm:cxn modelId="{89D81F51-0ED7-431B-B919-421D04378EA4}" type="presParOf" srcId="{901CA1EB-7007-4800-B92E-7E307E2163EB}" destId="{24527F69-76C7-413D-8F84-1AEE45F7A0EE}" srcOrd="1" destOrd="0" presId="urn:microsoft.com/office/officeart/2008/layout/LinedList"/>
    <dgm:cxn modelId="{0E111030-6045-44B2-BFD3-06B2DFC9D0A0}" type="presParOf" srcId="{901CA1EB-7007-4800-B92E-7E307E2163EB}" destId="{AF5912BB-05A4-44CB-95B9-490E9F4F22A3}" srcOrd="2" destOrd="0" presId="urn:microsoft.com/office/officeart/2008/layout/LinedList"/>
    <dgm:cxn modelId="{B4A83612-B1A3-4E9E-9750-83F989A18380}" type="presParOf" srcId="{1605809B-B9E7-4B1F-9A7F-27A38F7EB932}" destId="{3A913D39-4308-4E10-A562-ABCA6239516D}" srcOrd="8" destOrd="0" presId="urn:microsoft.com/office/officeart/2008/layout/LinedList"/>
    <dgm:cxn modelId="{3257F4DA-B76C-4EBD-BAF3-A43A606365B0}" type="presParOf" srcId="{1605809B-B9E7-4B1F-9A7F-27A38F7EB932}" destId="{50DF662D-BB21-493A-9DF7-643E823A602E}" srcOrd="9" destOrd="0" presId="urn:microsoft.com/office/officeart/2008/layout/LinedList"/>
    <dgm:cxn modelId="{B72C6CF3-0793-4115-A779-29D5D22D837C}" type="presParOf" srcId="{1605809B-B9E7-4B1F-9A7F-27A38F7EB932}" destId="{A3FC7971-99CF-425D-B4E5-6E1EE4EE1A39}" srcOrd="10" destOrd="0" presId="urn:microsoft.com/office/officeart/2008/layout/LinedList"/>
    <dgm:cxn modelId="{48B29431-3952-4909-973B-B0B9614B8E54}" type="presParOf" srcId="{A3FC7971-99CF-425D-B4E5-6E1EE4EE1A39}" destId="{4E96FA04-2E43-488C-BD85-E4ACF1D90623}" srcOrd="0" destOrd="0" presId="urn:microsoft.com/office/officeart/2008/layout/LinedList"/>
    <dgm:cxn modelId="{FCB19AD7-2902-4B24-B671-8E4A932B954B}" type="presParOf" srcId="{A3FC7971-99CF-425D-B4E5-6E1EE4EE1A39}" destId="{23BA1A87-103B-4194-88B0-534F6B1DBA69}" srcOrd="1" destOrd="0" presId="urn:microsoft.com/office/officeart/2008/layout/LinedList"/>
    <dgm:cxn modelId="{28650AA2-9F63-4182-A6C4-370AFF90FBC5}" type="presParOf" srcId="{A3FC7971-99CF-425D-B4E5-6E1EE4EE1A39}" destId="{09FD5533-4E77-4E86-86BA-87064A848BEC}" srcOrd="2" destOrd="0" presId="urn:microsoft.com/office/officeart/2008/layout/LinedList"/>
    <dgm:cxn modelId="{697981B7-C207-4BFD-98CE-85C6AF54D80B}" type="presParOf" srcId="{1605809B-B9E7-4B1F-9A7F-27A38F7EB932}" destId="{04F5C9F1-4A34-4CE4-BEE9-DA6DB2281F46}" srcOrd="11" destOrd="0" presId="urn:microsoft.com/office/officeart/2008/layout/LinedList"/>
    <dgm:cxn modelId="{239A477E-987F-4708-BEFF-994FE973FA7A}" type="presParOf" srcId="{1605809B-B9E7-4B1F-9A7F-27A38F7EB932}" destId="{726DB232-DF57-4433-8641-E568474196D8}" srcOrd="12" destOrd="0" presId="urn:microsoft.com/office/officeart/2008/layout/LinedList"/>
    <dgm:cxn modelId="{F0F8C7DE-AE27-4AE8-8CCC-DE71142F9D86}" type="presParOf" srcId="{1605809B-B9E7-4B1F-9A7F-27A38F7EB932}" destId="{78B12F10-0C63-4E35-B1AB-7A0A86BE2346}" srcOrd="13" destOrd="0" presId="urn:microsoft.com/office/officeart/2008/layout/LinedList"/>
    <dgm:cxn modelId="{603FE97A-7242-485D-993D-2241750B2C24}" type="presParOf" srcId="{78B12F10-0C63-4E35-B1AB-7A0A86BE2346}" destId="{950B18B1-17D1-4F7C-8DD6-D66DF50AD2FD}" srcOrd="0" destOrd="0" presId="urn:microsoft.com/office/officeart/2008/layout/LinedList"/>
    <dgm:cxn modelId="{BE4D0E73-25B5-4E9A-AD17-BB7FDCF2FA73}" type="presParOf" srcId="{78B12F10-0C63-4E35-B1AB-7A0A86BE2346}" destId="{AE0068B3-9533-43AF-95F1-94A128379261}" srcOrd="1" destOrd="0" presId="urn:microsoft.com/office/officeart/2008/layout/LinedList"/>
    <dgm:cxn modelId="{287A5712-FEBC-40A2-8EF6-F40932AABE55}" type="presParOf" srcId="{78B12F10-0C63-4E35-B1AB-7A0A86BE2346}" destId="{CED11502-B5A2-4D95-9C14-9A52FACACE6F}" srcOrd="2" destOrd="0" presId="urn:microsoft.com/office/officeart/2008/layout/LinedList"/>
    <dgm:cxn modelId="{FFD3ACA5-6176-4C18-BAB2-CEAECECD04ED}" type="presParOf" srcId="{1605809B-B9E7-4B1F-9A7F-27A38F7EB932}" destId="{E965AF01-4929-4325-8DA8-E7541800E66E}" srcOrd="14" destOrd="0" presId="urn:microsoft.com/office/officeart/2008/layout/LinedList"/>
    <dgm:cxn modelId="{1833EB37-62A8-4D33-A50A-61E61595238A}" type="presParOf" srcId="{1605809B-B9E7-4B1F-9A7F-27A38F7EB932}" destId="{C89A0B54-9282-4420-9389-45A3B7EEA296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9365-DA5E-4203-B492-4C5B3DB7C48B}">
      <dsp:nvSpPr>
        <dsp:cNvPr id="0" name=""/>
        <dsp:cNvSpPr/>
      </dsp:nvSpPr>
      <dsp:spPr>
        <a:xfrm>
          <a:off x="0" y="455967"/>
          <a:ext cx="849694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1C207B-4E51-4656-9EFF-766A1631327D}">
      <dsp:nvSpPr>
        <dsp:cNvPr id="0" name=""/>
        <dsp:cNvSpPr/>
      </dsp:nvSpPr>
      <dsp:spPr>
        <a:xfrm>
          <a:off x="424847" y="42687"/>
          <a:ext cx="659593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课程回顾：个案工作的涵义</a:t>
          </a:r>
          <a:endParaRPr lang="zh-CN" altLang="en-US" sz="2200" b="1" kern="1200" dirty="0"/>
        </a:p>
      </dsp:txBody>
      <dsp:txXfrm>
        <a:off x="465196" y="83036"/>
        <a:ext cx="6515241" cy="745862"/>
      </dsp:txXfrm>
    </dsp:sp>
    <dsp:sp modelId="{043166C8-DD8C-4015-AF9B-A6C52B757872}">
      <dsp:nvSpPr>
        <dsp:cNvPr id="0" name=""/>
        <dsp:cNvSpPr/>
      </dsp:nvSpPr>
      <dsp:spPr>
        <a:xfrm>
          <a:off x="0" y="1726048"/>
          <a:ext cx="849694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6269D-CF17-4386-B45E-0701AAB6420B}">
      <dsp:nvSpPr>
        <dsp:cNvPr id="0" name=""/>
        <dsp:cNvSpPr/>
      </dsp:nvSpPr>
      <dsp:spPr>
        <a:xfrm>
          <a:off x="424847" y="1312767"/>
          <a:ext cx="659593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新课：危机和危机介入模式的涵义</a:t>
          </a:r>
          <a:endParaRPr lang="zh-CN" altLang="en-US" sz="2200" b="1" kern="1200" dirty="0"/>
        </a:p>
      </dsp:txBody>
      <dsp:txXfrm>
        <a:off x="465196" y="1353116"/>
        <a:ext cx="6515241" cy="745862"/>
      </dsp:txXfrm>
    </dsp:sp>
    <dsp:sp modelId="{BBF4C07E-C8A1-419C-9CCE-49C3DA16B24C}">
      <dsp:nvSpPr>
        <dsp:cNvPr id="0" name=""/>
        <dsp:cNvSpPr/>
      </dsp:nvSpPr>
      <dsp:spPr>
        <a:xfrm>
          <a:off x="0" y="2996128"/>
          <a:ext cx="849694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4689AC-27BC-44A5-86D9-127F23153238}">
      <dsp:nvSpPr>
        <dsp:cNvPr id="0" name=""/>
        <dsp:cNvSpPr/>
      </dsp:nvSpPr>
      <dsp:spPr>
        <a:xfrm>
          <a:off x="424847" y="2582848"/>
          <a:ext cx="659593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smtClean="0"/>
            <a:t>新课：危机介入基本</a:t>
          </a:r>
          <a:r>
            <a:rPr lang="zh-CN" altLang="en-US" sz="2200" b="1" kern="1200" dirty="0" smtClean="0"/>
            <a:t>假设、介入步骤和注意事项</a:t>
          </a:r>
          <a:endParaRPr lang="zh-CN" altLang="en-US" sz="2200" b="1" kern="1200" dirty="0"/>
        </a:p>
      </dsp:txBody>
      <dsp:txXfrm>
        <a:off x="465196" y="2623197"/>
        <a:ext cx="6515241" cy="74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3F2ED-0E19-4BE8-8621-5D6CB8E0AEAF}">
      <dsp:nvSpPr>
        <dsp:cNvPr id="0" name=""/>
        <dsp:cNvSpPr/>
      </dsp:nvSpPr>
      <dsp:spPr>
        <a:xfrm>
          <a:off x="0" y="1214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B1C9C8-D694-44A1-85C1-EBD6E4C40B06}">
      <dsp:nvSpPr>
        <dsp:cNvPr id="0" name=""/>
        <dsp:cNvSpPr/>
      </dsp:nvSpPr>
      <dsp:spPr>
        <a:xfrm>
          <a:off x="0" y="1214"/>
          <a:ext cx="6898582" cy="832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b="0" u="none" kern="1200" dirty="0" smtClean="0"/>
            <a:t>1.</a:t>
          </a:r>
          <a:r>
            <a:rPr lang="zh-CN" altLang="en-US" sz="1900" b="0" u="none" kern="1200" dirty="0" smtClean="0"/>
            <a:t>主体：由</a:t>
          </a:r>
          <a:r>
            <a:rPr lang="zh-CN" altLang="en-US" sz="1900" b="1" u="sng" kern="1200" dirty="0" smtClean="0"/>
            <a:t>受过专业训练</a:t>
          </a:r>
          <a:r>
            <a:rPr lang="zh-CN" altLang="en-US" sz="1900" kern="1200" dirty="0" smtClean="0"/>
            <a:t>的社会工作者</a:t>
          </a:r>
          <a:r>
            <a:rPr lang="en-US" altLang="zh-CN" sz="1900" kern="1200" dirty="0" smtClean="0"/>
            <a:t>;</a:t>
          </a:r>
          <a:endParaRPr lang="zh-CN" altLang="en-US" sz="1900" kern="1200" dirty="0"/>
        </a:p>
      </dsp:txBody>
      <dsp:txXfrm>
        <a:off x="0" y="1214"/>
        <a:ext cx="6898582" cy="832201"/>
      </dsp:txXfrm>
    </dsp:sp>
    <dsp:sp modelId="{724EB90A-C20D-41B1-8F82-ED5388A25459}">
      <dsp:nvSpPr>
        <dsp:cNvPr id="0" name=""/>
        <dsp:cNvSpPr/>
      </dsp:nvSpPr>
      <dsp:spPr>
        <a:xfrm>
          <a:off x="0" y="833415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F03C5-D701-4EF8-8DFD-C5CA52E4EB87}">
      <dsp:nvSpPr>
        <dsp:cNvPr id="0" name=""/>
        <dsp:cNvSpPr/>
      </dsp:nvSpPr>
      <dsp:spPr>
        <a:xfrm>
          <a:off x="0" y="833415"/>
          <a:ext cx="7588365" cy="91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2.</a:t>
          </a:r>
          <a:r>
            <a:rPr lang="zh-CN" altLang="en-US" sz="1900" kern="1200" dirty="0" smtClean="0"/>
            <a:t>客体：</a:t>
          </a:r>
          <a:r>
            <a:rPr lang="zh-CN" sz="1900" kern="1200" dirty="0" smtClean="0"/>
            <a:t>以</a:t>
          </a:r>
          <a:r>
            <a:rPr lang="zh-CN" sz="1900" b="1" u="sng" kern="1200" dirty="0" smtClean="0"/>
            <a:t>个人和家庭</a:t>
          </a:r>
          <a:r>
            <a:rPr lang="zh-CN" sz="1900" kern="1200" dirty="0" smtClean="0"/>
            <a:t>为服务对象</a:t>
          </a:r>
          <a:r>
            <a:rPr lang="en-US" altLang="zh-CN" sz="1900" b="0" kern="1200" dirty="0" smtClean="0"/>
            <a:t>;</a:t>
          </a:r>
          <a:r>
            <a:rPr lang="en-US" sz="1900" kern="1200" dirty="0" smtClean="0"/>
            <a:t/>
          </a:r>
          <a:br>
            <a:rPr lang="en-US" sz="1900" kern="1200" dirty="0" smtClean="0"/>
          </a:br>
          <a:endParaRPr lang="zh-CN" sz="1900" kern="1200" dirty="0"/>
        </a:p>
      </dsp:txBody>
      <dsp:txXfrm>
        <a:off x="0" y="833415"/>
        <a:ext cx="7588365" cy="915412"/>
      </dsp:txXfrm>
    </dsp:sp>
    <dsp:sp modelId="{150F0E56-5449-4C4D-9573-9B226A15F48E}">
      <dsp:nvSpPr>
        <dsp:cNvPr id="0" name=""/>
        <dsp:cNvSpPr/>
      </dsp:nvSpPr>
      <dsp:spPr>
        <a:xfrm>
          <a:off x="0" y="1748827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23A65-E9F9-4494-B2C6-C9FDCE68BF72}">
      <dsp:nvSpPr>
        <dsp:cNvPr id="0" name=""/>
        <dsp:cNvSpPr/>
      </dsp:nvSpPr>
      <dsp:spPr>
        <a:xfrm>
          <a:off x="0" y="1748827"/>
          <a:ext cx="7588365" cy="91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3.</a:t>
          </a:r>
          <a:r>
            <a:rPr lang="zh-CN" altLang="en-US" sz="1900" kern="1200" dirty="0" smtClean="0"/>
            <a:t>方法：通过与案主的</a:t>
          </a:r>
          <a:r>
            <a:rPr lang="zh-CN" altLang="en-US" sz="1900" b="1" u="sng" kern="1200" dirty="0" smtClean="0"/>
            <a:t>专业关系</a:t>
          </a:r>
          <a:r>
            <a:rPr lang="en-US" altLang="zh-CN" sz="1900" b="0" u="none" kern="1200" dirty="0" smtClean="0"/>
            <a:t>,</a:t>
          </a:r>
          <a:r>
            <a:rPr lang="zh-CN" altLang="en-US" sz="1900" kern="1200" dirty="0" smtClean="0"/>
            <a:t>  运用</a:t>
          </a:r>
          <a:r>
            <a:rPr lang="zh-CN" altLang="en-US" sz="1900" b="1" u="sng" kern="1200" dirty="0" smtClean="0"/>
            <a:t>专业知识和技巧</a:t>
          </a:r>
          <a:r>
            <a:rPr lang="en-US" altLang="zh-CN" sz="1900" b="1" u="sng" kern="1200" dirty="0" smtClean="0"/>
            <a:t>;</a:t>
          </a:r>
          <a:endParaRPr lang="zh-CN" altLang="en-US" sz="1900" b="0" u="none" kern="1200" dirty="0"/>
        </a:p>
      </dsp:txBody>
      <dsp:txXfrm>
        <a:off x="0" y="1748827"/>
        <a:ext cx="7588365" cy="915412"/>
      </dsp:txXfrm>
    </dsp:sp>
    <dsp:sp modelId="{2567F9E3-FDD4-4092-ACFC-340B75F76AE1}">
      <dsp:nvSpPr>
        <dsp:cNvPr id="0" name=""/>
        <dsp:cNvSpPr/>
      </dsp:nvSpPr>
      <dsp:spPr>
        <a:xfrm>
          <a:off x="0" y="2664240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4FFEC6-78E8-4CF2-A0B7-785EB6E1B8CC}">
      <dsp:nvSpPr>
        <dsp:cNvPr id="0" name=""/>
        <dsp:cNvSpPr/>
      </dsp:nvSpPr>
      <dsp:spPr>
        <a:xfrm>
          <a:off x="0" y="2664240"/>
          <a:ext cx="7580966" cy="1006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4.</a:t>
          </a:r>
          <a:r>
            <a:rPr lang="zh-CN" altLang="en-US" sz="1900" kern="1200" dirty="0" smtClean="0"/>
            <a:t>目标：协助案主进行</a:t>
          </a:r>
          <a:r>
            <a:rPr lang="zh-CN" altLang="en-US" sz="1900" b="1" u="sng" kern="1200" dirty="0" smtClean="0"/>
            <a:t>心理调适和改善环境</a:t>
          </a:r>
          <a:r>
            <a:rPr lang="zh-CN" altLang="en-US" sz="1900" kern="1200" dirty="0" smtClean="0"/>
            <a:t>：改善增进生活适应和问题解决能力，维护和发展个人或家庭的健全功能，</a:t>
          </a:r>
          <a:r>
            <a:rPr lang="zh-CN" sz="1900" kern="1200" dirty="0" smtClean="0"/>
            <a:t>消除社会不安定因素，维护社会公正。</a:t>
          </a:r>
          <a:endParaRPr lang="zh-CN" altLang="en-US" sz="1900" kern="1200" dirty="0"/>
        </a:p>
      </dsp:txBody>
      <dsp:txXfrm>
        <a:off x="0" y="2664240"/>
        <a:ext cx="7580966" cy="10069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FF033C-FCFF-4EC8-92A1-ED6E82A70F12}">
      <dsp:nvSpPr>
        <dsp:cNvPr id="0" name=""/>
        <dsp:cNvSpPr/>
      </dsp:nvSpPr>
      <dsp:spPr>
        <a:xfrm>
          <a:off x="1483359" y="1010"/>
          <a:ext cx="2225040" cy="8020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女子无法靠自己走出失恋的阴影；</a:t>
          </a:r>
          <a:endParaRPr lang="zh-CN" altLang="en-US" sz="1700" kern="1200" dirty="0"/>
        </a:p>
      </dsp:txBody>
      <dsp:txXfrm>
        <a:off x="1483359" y="101262"/>
        <a:ext cx="1924284" cy="601513"/>
      </dsp:txXfrm>
    </dsp:sp>
    <dsp:sp modelId="{9239C388-5C35-4791-93CF-1D310B5083D4}">
      <dsp:nvSpPr>
        <dsp:cNvPr id="0" name=""/>
        <dsp:cNvSpPr/>
      </dsp:nvSpPr>
      <dsp:spPr>
        <a:xfrm>
          <a:off x="0" y="1010"/>
          <a:ext cx="1483360" cy="802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个人无力处理危机</a:t>
          </a:r>
          <a:endParaRPr lang="zh-CN" altLang="en-US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151" y="40161"/>
        <a:ext cx="1405058" cy="723715"/>
      </dsp:txXfrm>
    </dsp:sp>
    <dsp:sp modelId="{588D5B1C-FF28-4565-94D6-0D3905F8825A}">
      <dsp:nvSpPr>
        <dsp:cNvPr id="0" name=""/>
        <dsp:cNvSpPr/>
      </dsp:nvSpPr>
      <dsp:spPr>
        <a:xfrm>
          <a:off x="1483359" y="883229"/>
          <a:ext cx="2225040" cy="8020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出现类似木僵的症状，身心状态异常；</a:t>
          </a:r>
          <a:endParaRPr lang="zh-CN" altLang="en-US" sz="1700" kern="1200" dirty="0"/>
        </a:p>
      </dsp:txBody>
      <dsp:txXfrm>
        <a:off x="1483359" y="983481"/>
        <a:ext cx="1924284" cy="601513"/>
      </dsp:txXfrm>
    </dsp:sp>
    <dsp:sp modelId="{6C140AB2-7253-4608-97BD-A917CB539C3D}">
      <dsp:nvSpPr>
        <dsp:cNvPr id="0" name=""/>
        <dsp:cNvSpPr/>
      </dsp:nvSpPr>
      <dsp:spPr>
        <a:xfrm>
          <a:off x="0" y="883229"/>
          <a:ext cx="1483360" cy="802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情绪、认知与生理症状均出现失衡与失调；</a:t>
          </a:r>
          <a:endParaRPr lang="zh-CN" altLang="en-US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151" y="922380"/>
        <a:ext cx="1405058" cy="723715"/>
      </dsp:txXfrm>
    </dsp:sp>
    <dsp:sp modelId="{7FF2D717-229F-4A95-A111-8A3839A3F1C5}">
      <dsp:nvSpPr>
        <dsp:cNvPr id="0" name=""/>
        <dsp:cNvSpPr/>
      </dsp:nvSpPr>
      <dsp:spPr>
        <a:xfrm>
          <a:off x="1483359" y="1765448"/>
          <a:ext cx="2225040" cy="8020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不及时干预，女子可能出现意外；</a:t>
          </a:r>
          <a:endParaRPr lang="zh-CN" altLang="en-US" sz="1700" kern="1200" dirty="0"/>
        </a:p>
      </dsp:txBody>
      <dsp:txXfrm>
        <a:off x="1483359" y="1865700"/>
        <a:ext cx="1924284" cy="601513"/>
      </dsp:txXfrm>
    </dsp:sp>
    <dsp:sp modelId="{E4FE8256-713F-4FFF-81DD-413E652A78F2}">
      <dsp:nvSpPr>
        <dsp:cNvPr id="0" name=""/>
        <dsp:cNvSpPr/>
      </dsp:nvSpPr>
      <dsp:spPr>
        <a:xfrm>
          <a:off x="0" y="1765448"/>
          <a:ext cx="1483360" cy="802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危机</a:t>
          </a:r>
          <a:r>
            <a:rPr lang="zh-CN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有时间和发展性；</a:t>
          </a:r>
          <a:endParaRPr lang="zh-CN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151" y="1804599"/>
        <a:ext cx="1405058" cy="723715"/>
      </dsp:txXfrm>
    </dsp:sp>
    <dsp:sp modelId="{30358983-7E8C-4BC3-ABD1-377EAD6E98F4}">
      <dsp:nvSpPr>
        <dsp:cNvPr id="0" name=""/>
        <dsp:cNvSpPr/>
      </dsp:nvSpPr>
      <dsp:spPr>
        <a:xfrm>
          <a:off x="1483359" y="2647667"/>
          <a:ext cx="2225040" cy="8020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及时帮助她度过此坎，会有极大成长。</a:t>
          </a:r>
          <a:endParaRPr lang="zh-CN" altLang="en-US" sz="1700" kern="1200" dirty="0"/>
        </a:p>
      </dsp:txBody>
      <dsp:txXfrm>
        <a:off x="1483359" y="2747919"/>
        <a:ext cx="1924284" cy="601513"/>
      </dsp:txXfrm>
    </dsp:sp>
    <dsp:sp modelId="{CF2526F8-F0DD-4989-88AF-63F71C337189}">
      <dsp:nvSpPr>
        <dsp:cNvPr id="0" name=""/>
        <dsp:cNvSpPr/>
      </dsp:nvSpPr>
      <dsp:spPr>
        <a:xfrm>
          <a:off x="0" y="2647667"/>
          <a:ext cx="1483360" cy="802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1" strike="noStrik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危机也是一个转机 </a:t>
          </a:r>
          <a:endParaRPr lang="zh-CN" sz="1900" b="1" strike="noStrik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151" y="2686818"/>
        <a:ext cx="1405058" cy="7237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42BCC9-C5C0-4694-B72F-E6ADFD1BB159}">
      <dsp:nvSpPr>
        <dsp:cNvPr id="0" name=""/>
        <dsp:cNvSpPr/>
      </dsp:nvSpPr>
      <dsp:spPr>
        <a:xfrm rot="5400000">
          <a:off x="2774052" y="-908642"/>
          <a:ext cx="1013263" cy="308770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700" kern="1200" dirty="0" smtClean="0"/>
            <a:t>与案主建立信任关系，迅速</a:t>
          </a:r>
          <a:r>
            <a:rPr lang="zh-CN" altLang="en-US" sz="1700" kern="1200" baseline="0" dirty="0" smtClean="0"/>
            <a:t>评估危机状态（身心状况）；</a:t>
          </a:r>
          <a:endParaRPr lang="zh-CN" altLang="en-US" sz="1700" kern="1200" dirty="0"/>
        </a:p>
      </dsp:txBody>
      <dsp:txXfrm rot="-5400000">
        <a:off x="1736833" y="178040"/>
        <a:ext cx="3038240" cy="914337"/>
      </dsp:txXfrm>
    </dsp:sp>
    <dsp:sp modelId="{41049E24-FF32-4578-8289-46BCAD872F07}">
      <dsp:nvSpPr>
        <dsp:cNvPr id="0" name=""/>
        <dsp:cNvSpPr/>
      </dsp:nvSpPr>
      <dsp:spPr>
        <a:xfrm>
          <a:off x="0" y="1919"/>
          <a:ext cx="1736832" cy="12665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开始阶段</a:t>
          </a:r>
          <a:endParaRPr lang="zh-CN" altLang="en-US" sz="2700" kern="1200" dirty="0"/>
        </a:p>
      </dsp:txBody>
      <dsp:txXfrm>
        <a:off x="61829" y="63748"/>
        <a:ext cx="1613174" cy="1142920"/>
      </dsp:txXfrm>
    </dsp:sp>
    <dsp:sp modelId="{32B5A646-125C-488D-83A2-AAB3AE9BC367}">
      <dsp:nvSpPr>
        <dsp:cNvPr id="0" name=""/>
        <dsp:cNvSpPr/>
      </dsp:nvSpPr>
      <dsp:spPr>
        <a:xfrm rot="5400000">
          <a:off x="2774052" y="421264"/>
          <a:ext cx="1013263" cy="308770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确认</a:t>
          </a:r>
          <a:r>
            <a:rPr lang="en-US" altLang="zh-CN" sz="1600" kern="1200" dirty="0" smtClean="0"/>
            <a:t>“</a:t>
          </a:r>
          <a:r>
            <a:rPr lang="zh-CN" altLang="en-US" sz="1600" b="1" u="sng" kern="1200" dirty="0" smtClean="0"/>
            <a:t>危机保护因素</a:t>
          </a:r>
          <a:r>
            <a:rPr lang="en-US" altLang="zh-CN" sz="1600" kern="1200" dirty="0" smtClean="0"/>
            <a:t>” </a:t>
          </a:r>
          <a:r>
            <a:rPr lang="zh-CN" altLang="en-US" sz="1600" kern="1200" dirty="0" smtClean="0"/>
            <a:t>，探讨干预方案，与案主交流可接受选择（如男友到场）并执行；</a:t>
          </a:r>
          <a:endParaRPr lang="zh-CN" altLang="en-US" sz="1600" kern="1200" dirty="0"/>
        </a:p>
      </dsp:txBody>
      <dsp:txXfrm rot="-5400000">
        <a:off x="1736833" y="1507947"/>
        <a:ext cx="3038240" cy="914337"/>
      </dsp:txXfrm>
    </dsp:sp>
    <dsp:sp modelId="{7E6A24F3-FD9E-4A7A-BFE2-BB9151E67E20}">
      <dsp:nvSpPr>
        <dsp:cNvPr id="0" name=""/>
        <dsp:cNvSpPr/>
      </dsp:nvSpPr>
      <dsp:spPr>
        <a:xfrm>
          <a:off x="0" y="1331827"/>
          <a:ext cx="1736832" cy="12665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中间阶段</a:t>
          </a:r>
          <a:endParaRPr lang="zh-CN" altLang="en-US" sz="2700" kern="1200" dirty="0"/>
        </a:p>
      </dsp:txBody>
      <dsp:txXfrm>
        <a:off x="61829" y="1393656"/>
        <a:ext cx="1613174" cy="1142920"/>
      </dsp:txXfrm>
    </dsp:sp>
    <dsp:sp modelId="{EA2F70C6-8AD2-454C-B662-F7234523DD88}">
      <dsp:nvSpPr>
        <dsp:cNvPr id="0" name=""/>
        <dsp:cNvSpPr/>
      </dsp:nvSpPr>
      <dsp:spPr>
        <a:xfrm rot="5400000">
          <a:off x="2774052" y="1751172"/>
          <a:ext cx="1013263" cy="308770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评估执行的果效，并且检查目标与原目标是否吻合，及时监控案主变化，并做好跟进服务。</a:t>
          </a:r>
          <a:endParaRPr lang="zh-CN" altLang="en-US" sz="1600" kern="1200" dirty="0"/>
        </a:p>
      </dsp:txBody>
      <dsp:txXfrm rot="-5400000">
        <a:off x="1736833" y="2837855"/>
        <a:ext cx="3038240" cy="914337"/>
      </dsp:txXfrm>
    </dsp:sp>
    <dsp:sp modelId="{E2A0DA27-DE9C-4E7F-90C9-E499B20AF9BA}">
      <dsp:nvSpPr>
        <dsp:cNvPr id="0" name=""/>
        <dsp:cNvSpPr/>
      </dsp:nvSpPr>
      <dsp:spPr>
        <a:xfrm>
          <a:off x="0" y="2661734"/>
          <a:ext cx="1736832" cy="12665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结束阶段</a:t>
          </a:r>
          <a:endParaRPr lang="zh-CN" altLang="en-US" sz="2700" kern="1200" dirty="0"/>
        </a:p>
      </dsp:txBody>
      <dsp:txXfrm>
        <a:off x="61829" y="2723563"/>
        <a:ext cx="1613174" cy="1142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356381-5298-4F81-A1C9-F0C0B70B3FEC}">
      <dsp:nvSpPr>
        <dsp:cNvPr id="0" name=""/>
        <dsp:cNvSpPr/>
      </dsp:nvSpPr>
      <dsp:spPr>
        <a:xfrm>
          <a:off x="0" y="0"/>
          <a:ext cx="849694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B404D-E837-4DEB-BDFD-236A584411CE}">
      <dsp:nvSpPr>
        <dsp:cNvPr id="0" name=""/>
        <dsp:cNvSpPr/>
      </dsp:nvSpPr>
      <dsp:spPr>
        <a:xfrm>
          <a:off x="0" y="0"/>
          <a:ext cx="1699388" cy="4248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100" kern="1200" dirty="0" smtClean="0"/>
            <a:t>危机介入模式</a:t>
          </a:r>
          <a:endParaRPr lang="zh-CN" sz="5100" kern="1200" dirty="0"/>
        </a:p>
      </dsp:txBody>
      <dsp:txXfrm>
        <a:off x="0" y="0"/>
        <a:ext cx="1699388" cy="4248472"/>
      </dsp:txXfrm>
    </dsp:sp>
    <dsp:sp modelId="{1F62E516-6706-453E-B61C-03E1461E39D2}">
      <dsp:nvSpPr>
        <dsp:cNvPr id="0" name=""/>
        <dsp:cNvSpPr/>
      </dsp:nvSpPr>
      <dsp:spPr>
        <a:xfrm>
          <a:off x="1826842" y="40036"/>
          <a:ext cx="6670100" cy="800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危机的涵义：突发的紧急情况</a:t>
          </a:r>
          <a:endParaRPr lang="zh-CN" altLang="en-US" sz="2000" kern="1200" dirty="0"/>
        </a:p>
      </dsp:txBody>
      <dsp:txXfrm>
        <a:off x="1826842" y="40036"/>
        <a:ext cx="6670100" cy="800737"/>
      </dsp:txXfrm>
    </dsp:sp>
    <dsp:sp modelId="{09D0389D-20CC-43AE-83CC-D815D975110B}">
      <dsp:nvSpPr>
        <dsp:cNvPr id="0" name=""/>
        <dsp:cNvSpPr/>
      </dsp:nvSpPr>
      <dsp:spPr>
        <a:xfrm>
          <a:off x="1699388" y="840774"/>
          <a:ext cx="67975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97571-0563-4BBA-A4F9-B5BF796C800D}">
      <dsp:nvSpPr>
        <dsp:cNvPr id="0" name=""/>
        <dsp:cNvSpPr/>
      </dsp:nvSpPr>
      <dsp:spPr>
        <a:xfrm>
          <a:off x="1826842" y="880811"/>
          <a:ext cx="6670100" cy="800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危机介入的涵义：广义和狭义的区别</a:t>
          </a:r>
          <a:endParaRPr lang="zh-CN" altLang="en-US" sz="2000" kern="1200" dirty="0"/>
        </a:p>
      </dsp:txBody>
      <dsp:txXfrm>
        <a:off x="1826842" y="880811"/>
        <a:ext cx="6670100" cy="800737"/>
      </dsp:txXfrm>
    </dsp:sp>
    <dsp:sp modelId="{A386FC57-7514-4675-BC55-5576619D0FD7}">
      <dsp:nvSpPr>
        <dsp:cNvPr id="0" name=""/>
        <dsp:cNvSpPr/>
      </dsp:nvSpPr>
      <dsp:spPr>
        <a:xfrm>
          <a:off x="1699388" y="1681548"/>
          <a:ext cx="67975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27F69-76C7-413D-8F84-1AEE45F7A0EE}">
      <dsp:nvSpPr>
        <dsp:cNvPr id="0" name=""/>
        <dsp:cNvSpPr/>
      </dsp:nvSpPr>
      <dsp:spPr>
        <a:xfrm>
          <a:off x="1826842" y="1721585"/>
          <a:ext cx="6670100" cy="800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危机介入的基本假设</a:t>
          </a:r>
          <a:endParaRPr lang="zh-CN" altLang="en-US" sz="2000" kern="1200" dirty="0"/>
        </a:p>
      </dsp:txBody>
      <dsp:txXfrm>
        <a:off x="1826842" y="1721585"/>
        <a:ext cx="6670100" cy="800737"/>
      </dsp:txXfrm>
    </dsp:sp>
    <dsp:sp modelId="{3A913D39-4308-4E10-A562-ABCA6239516D}">
      <dsp:nvSpPr>
        <dsp:cNvPr id="0" name=""/>
        <dsp:cNvSpPr/>
      </dsp:nvSpPr>
      <dsp:spPr>
        <a:xfrm>
          <a:off x="1699388" y="2522322"/>
          <a:ext cx="67975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A1A87-103B-4194-88B0-534F6B1DBA69}">
      <dsp:nvSpPr>
        <dsp:cNvPr id="0" name=""/>
        <dsp:cNvSpPr/>
      </dsp:nvSpPr>
      <dsp:spPr>
        <a:xfrm>
          <a:off x="1826842" y="2562359"/>
          <a:ext cx="6670100" cy="800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危机介入的步骤</a:t>
          </a:r>
          <a:endParaRPr lang="zh-CN" altLang="en-US" sz="2000" kern="1200" dirty="0"/>
        </a:p>
      </dsp:txBody>
      <dsp:txXfrm>
        <a:off x="1826842" y="2562359"/>
        <a:ext cx="6670100" cy="800737"/>
      </dsp:txXfrm>
    </dsp:sp>
    <dsp:sp modelId="{04F5C9F1-4A34-4CE4-BEE9-DA6DB2281F46}">
      <dsp:nvSpPr>
        <dsp:cNvPr id="0" name=""/>
        <dsp:cNvSpPr/>
      </dsp:nvSpPr>
      <dsp:spPr>
        <a:xfrm>
          <a:off x="1699388" y="3363097"/>
          <a:ext cx="67975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0068B3-9533-43AF-95F1-94A128379261}">
      <dsp:nvSpPr>
        <dsp:cNvPr id="0" name=""/>
        <dsp:cNvSpPr/>
      </dsp:nvSpPr>
      <dsp:spPr>
        <a:xfrm>
          <a:off x="1826842" y="3403133"/>
          <a:ext cx="6670100" cy="800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危机介入的注意事项</a:t>
          </a:r>
          <a:endParaRPr lang="zh-CN" altLang="en-US" sz="2000" kern="1200" dirty="0"/>
        </a:p>
      </dsp:txBody>
      <dsp:txXfrm>
        <a:off x="1826842" y="3403133"/>
        <a:ext cx="6670100" cy="800737"/>
      </dsp:txXfrm>
    </dsp:sp>
    <dsp:sp modelId="{E965AF01-4929-4325-8DA8-E7541800E66E}">
      <dsp:nvSpPr>
        <dsp:cNvPr id="0" name=""/>
        <dsp:cNvSpPr/>
      </dsp:nvSpPr>
      <dsp:spPr>
        <a:xfrm>
          <a:off x="1699388" y="4203871"/>
          <a:ext cx="67975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27C52-8EEC-4FDE-8C65-4DCDEE4702BD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EBF67-5A87-4510-81EA-728C822775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74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0A765-DCC1-47E4-89BA-12B3871298BB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55B81-F88B-4FEC-A6AB-2DDC73DE1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9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FE63504-F137-4EA5-B8DE-C27D81C2DED1}" type="datetimeFigureOut">
              <a:rPr lang="zh-CN" altLang="en-US" smtClean="0"/>
              <a:t>2018/5/3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Picture 57" descr="c:\users\dell\appdata\local\360CHR~1\Chrome\USERDA~1\Temp\U_9383~1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870" y="188640"/>
            <a:ext cx="16764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491880" y="188640"/>
            <a:ext cx="5324128" cy="1470025"/>
          </a:xfrm>
        </p:spPr>
        <p:txBody>
          <a:bodyPr>
            <a:normAutofit/>
          </a:bodyPr>
          <a:lstStyle/>
          <a:p>
            <a:r>
              <a:rPr lang="zh-CN" altLang="en-US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社会工作基本理论</a:t>
            </a:r>
            <a:r>
              <a:rPr lang="zh-CN" altLang="en-US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与实务</a:t>
            </a:r>
            <a:r>
              <a:rPr lang="en-US" altLang="zh-CN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/>
            </a:r>
            <a:br>
              <a:rPr lang="en-US" altLang="zh-CN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</a:t>
            </a:r>
            <a:r>
              <a:rPr lang="en-US" altLang="zh-CN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章 个案工作</a:t>
            </a:r>
            <a:endParaRPr lang="zh-CN" altLang="en-US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79912" y="1628800"/>
            <a:ext cx="3232448" cy="1224136"/>
          </a:xfrm>
        </p:spPr>
        <p:txBody>
          <a:bodyPr>
            <a:normAutofit/>
          </a:bodyPr>
          <a:lstStyle/>
          <a:p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危机介入模式</a:t>
            </a:r>
            <a:endParaRPr lang="zh-CN" altLang="en-US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  <p:pic>
        <p:nvPicPr>
          <p:cNvPr id="1046" name="Picture 22" descr="http://upload.yzz.cn/2012/month_1206/1206241522198dd667a614c01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56620"/>
            <a:ext cx="24003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upload.yzz.cn/2012/month_1206/1206241522198dd667a614c01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51" y="4293096"/>
            <a:ext cx="24003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76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93154E-6 L -0.15452 0.45814 " pathEditMode="relative" rAng="0" ptsTypes="AA">
                                      <p:cBhvr>
                                        <p:cTn id="23" dur="500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6" y="22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745232" y="338328"/>
            <a:ext cx="3970784" cy="1252728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本次课程小结：危机介入模式</a:t>
            </a:r>
            <a:endParaRPr lang="zh-CN" altLang="en-US" dirty="0"/>
          </a:p>
        </p:txBody>
      </p:sp>
      <p:graphicFrame>
        <p:nvGraphicFramePr>
          <p:cNvPr id="11" name="内容占位符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547163"/>
              </p:ext>
            </p:extLst>
          </p:nvPr>
        </p:nvGraphicFramePr>
        <p:xfrm>
          <a:off x="467544" y="2492896"/>
          <a:ext cx="8496943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s://pan.baidu.com/share/qrcode?w=148&amp;h=148&amp;url=https%3A%2F%2Fpan.baidu.com%2Fs%2F1kZP77GEtD5EhDzVuUROu5Q%26qrfrom%3D1%26qrtype%3Dtx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185759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回家作业：危机介入案例分析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（请扫上方二维码）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algn="ctr"/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3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65AF01-4929-4325-8DA8-E7541800E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>
                                            <p:graphicEl>
                                              <a:dgm id="{E965AF01-4929-4325-8DA8-E7541800E6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graphicEl>
                                              <a:dgm id="{E965AF01-4929-4325-8DA8-E7541800E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>
                                            <p:graphicEl>
                                              <a:dgm id="{E965AF01-4929-4325-8DA8-E7541800E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E0068B3-9533-43AF-95F1-94A128379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>
                                            <p:graphicEl>
                                              <a:dgm id="{AE0068B3-9533-43AF-95F1-94A1283792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graphicEl>
                                              <a:dgm id="{AE0068B3-9533-43AF-95F1-94A128379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>
                                            <p:graphicEl>
                                              <a:dgm id="{AE0068B3-9533-43AF-95F1-94A128379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lvlAtOnce"/>
        </p:bldSub>
      </p:bldGraphic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893419"/>
              </p:ext>
            </p:extLst>
          </p:nvPr>
        </p:nvGraphicFramePr>
        <p:xfrm>
          <a:off x="107504" y="2636912"/>
          <a:ext cx="849694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</a:t>
            </a:r>
            <a:r>
              <a:rPr lang="zh-CN" altLang="en-US" dirty="0"/>
              <a:t>节</a:t>
            </a:r>
            <a:r>
              <a:rPr lang="zh-CN" altLang="en-US" dirty="0" smtClean="0"/>
              <a:t>课程内容概要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945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139462"/>
              </p:ext>
            </p:extLst>
          </p:nvPr>
        </p:nvGraphicFramePr>
        <p:xfrm>
          <a:off x="1043608" y="2564904"/>
          <a:ext cx="7588365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课程回顾：个案工作的涵义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231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C3F2ED-0E19-4BE8-8621-5D6CB8E0AE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3C3F2ED-0E19-4BE8-8621-5D6CB8E0AE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B1C9C8-D694-44A1-85C1-EBD6E4C40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38B1C9C8-D694-44A1-85C1-EBD6E4C40B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24EB90A-C20D-41B1-8F82-ED5388A25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724EB90A-C20D-41B1-8F82-ED5388A25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FF03C5-D701-4EF8-8DFD-C5CA52E4E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FEFF03C5-D701-4EF8-8DFD-C5CA52E4EB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0F0E56-5449-4C4D-9573-9B226A15F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150F0E56-5449-4C4D-9573-9B226A15F4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423A65-E9F9-4494-B2C6-C9FDCE68B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47423A65-E9F9-4494-B2C6-C9FDCE68BF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67F9E3-FDD4-4092-ACFC-340B75F76A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2567F9E3-FDD4-4092-ACFC-340B75F76A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4FFEC6-78E8-4CF2-A0B7-785EB6E1B8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994FFEC6-78E8-4CF2-A0B7-785EB6E1B8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0" y="2675467"/>
            <a:ext cx="3960440" cy="345069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讨论：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你认为“危机”是什么？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在你的周围，有发生过什么“危机”事件</a:t>
            </a:r>
            <a:r>
              <a:rPr lang="zh-CN" altLang="en-US" dirty="0" smtClean="0"/>
              <a:t>？当时是怎么处理的呢</a:t>
            </a:r>
            <a:r>
              <a:rPr lang="zh-CN" altLang="en-US" dirty="0"/>
              <a:t>？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3.2.5 </a:t>
            </a:r>
            <a:r>
              <a:rPr lang="zh-CN" altLang="en-US" dirty="0" smtClean="0"/>
              <a:t>危机介入模式</a:t>
            </a:r>
            <a:endParaRPr lang="zh-CN" altLang="en-US" dirty="0"/>
          </a:p>
        </p:txBody>
      </p:sp>
      <p:pic>
        <p:nvPicPr>
          <p:cNvPr id="4" name="Picture 5" descr="自杀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99922"/>
            <a:ext cx="2682875" cy="3529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81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3.2.5 </a:t>
            </a:r>
            <a:r>
              <a:rPr lang="zh-CN" altLang="en-US" dirty="0"/>
              <a:t>危机介入模式</a:t>
            </a:r>
          </a:p>
        </p:txBody>
      </p:sp>
      <p:pic>
        <p:nvPicPr>
          <p:cNvPr id="7" name="Picture 4" descr="http://pic.zh114.cn/2008/1/4/17213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41" y="2690517"/>
            <a:ext cx="3988467" cy="265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内容占位符 1"/>
          <p:cNvSpPr txBox="1">
            <a:spLocks/>
          </p:cNvSpPr>
          <p:nvPr/>
        </p:nvSpPr>
        <p:spPr>
          <a:xfrm>
            <a:off x="4572000" y="2675467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sz="2100" b="1" u="sng" dirty="0" smtClean="0"/>
              <a:t>危机</a:t>
            </a:r>
            <a:r>
              <a:rPr lang="zh-CN" altLang="en-US" sz="2100" dirty="0" smtClean="0"/>
              <a:t>就是指</a:t>
            </a:r>
            <a:r>
              <a:rPr lang="zh-CN" altLang="en-US" sz="2100" b="1" u="sng" dirty="0" smtClean="0"/>
              <a:t>突发的</a:t>
            </a:r>
            <a:r>
              <a:rPr lang="zh-CN" altLang="en-US" sz="2100" dirty="0" smtClean="0"/>
              <a:t>、</a:t>
            </a:r>
            <a:r>
              <a:rPr lang="zh-CN" altLang="en-US" sz="2100" b="1" u="sng" dirty="0" smtClean="0"/>
              <a:t>个体无力解决</a:t>
            </a:r>
            <a:r>
              <a:rPr lang="zh-CN" altLang="en-US" sz="2100" dirty="0" smtClean="0"/>
              <a:t>的</a:t>
            </a:r>
            <a:r>
              <a:rPr lang="zh-CN" altLang="en-US" sz="2100" b="1" u="sng" dirty="0" smtClean="0"/>
              <a:t>紧急情况</a:t>
            </a:r>
            <a:r>
              <a:rPr lang="zh-CN" altLang="en-US" sz="2100" dirty="0" smtClean="0"/>
              <a:t>。危机介入（危机干预）的</a:t>
            </a:r>
            <a:r>
              <a:rPr lang="zh-CN" altLang="en-US" sz="2100" dirty="0"/>
              <a:t>定义</a:t>
            </a:r>
            <a:r>
              <a:rPr lang="zh-CN" altLang="en-US" sz="2100" dirty="0" smtClean="0"/>
              <a:t>有广义和狭义之分：</a:t>
            </a:r>
            <a:endParaRPr lang="en-US" altLang="zh-CN" sz="2100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100" b="1" u="sng" dirty="0" smtClean="0"/>
              <a:t>广义</a:t>
            </a:r>
            <a:r>
              <a:rPr lang="zh-CN" altLang="en-US" sz="2100" dirty="0" smtClean="0"/>
              <a:t>的概念包括三级预防，即</a:t>
            </a:r>
            <a:r>
              <a:rPr lang="zh-CN" altLang="en-US" sz="2100" b="1" u="sng" dirty="0" smtClean="0"/>
              <a:t>事前的预防（三级）</a:t>
            </a:r>
            <a:r>
              <a:rPr lang="zh-CN" altLang="en-US" sz="2100" dirty="0" smtClean="0"/>
              <a:t>、</a:t>
            </a:r>
            <a:r>
              <a:rPr lang="zh-CN" altLang="en-US" sz="2100" b="1" u="sng" dirty="0" smtClean="0"/>
              <a:t>有危机倾向的及时介入（二级）</a:t>
            </a:r>
            <a:r>
              <a:rPr lang="zh-CN" altLang="en-US" sz="2100" dirty="0" smtClean="0"/>
              <a:t>，以及</a:t>
            </a:r>
            <a:r>
              <a:rPr lang="zh-CN" altLang="en-US" sz="2100" b="1" u="sng" dirty="0" smtClean="0"/>
              <a:t>危机出现时的干预（一级）</a:t>
            </a:r>
            <a:r>
              <a:rPr lang="zh-CN" altLang="en-US" sz="2100" dirty="0" smtClean="0"/>
              <a:t>；</a:t>
            </a:r>
            <a:endParaRPr lang="en-US" altLang="zh-CN" sz="2100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100" b="1" u="sng" dirty="0" smtClean="0"/>
              <a:t>狭义</a:t>
            </a:r>
            <a:r>
              <a:rPr lang="zh-CN" altLang="en-US" sz="2100" dirty="0" smtClean="0"/>
              <a:t>的危机干预专指</a:t>
            </a:r>
            <a:r>
              <a:rPr lang="zh-CN" altLang="en-US" sz="2100" b="1" u="sng" dirty="0" smtClean="0"/>
              <a:t>短时间内针对危机的及时干预</a:t>
            </a:r>
            <a:r>
              <a:rPr lang="zh-CN" altLang="en-US" sz="2100" dirty="0" smtClean="0"/>
              <a:t>。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426630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3.2.5 </a:t>
            </a:r>
            <a:r>
              <a:rPr lang="zh-CN" altLang="en-US" dirty="0"/>
              <a:t>危机介入模式</a:t>
            </a:r>
          </a:p>
        </p:txBody>
      </p:sp>
      <p:pic>
        <p:nvPicPr>
          <p:cNvPr id="8" name="Picture 2" descr="http://img2.iqilu.com/download/images/11/12/07/72/09100VH5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3988467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3568" y="5517232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/>
              <a:t>二级预防：对有危机倾向的老年人及时进行心理干预</a:t>
            </a:r>
            <a:endParaRPr lang="zh-CN" altLang="en-US" b="1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>
          <a:xfrm>
            <a:off x="4572000" y="2675467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sz="2100" b="1" u="sng" dirty="0" smtClean="0"/>
              <a:t>危机</a:t>
            </a:r>
            <a:r>
              <a:rPr lang="zh-CN" altLang="en-US" sz="2100" dirty="0" smtClean="0"/>
              <a:t>就是指</a:t>
            </a:r>
            <a:r>
              <a:rPr lang="zh-CN" altLang="en-US" sz="2100" b="1" u="sng" dirty="0" smtClean="0"/>
              <a:t>突发的</a:t>
            </a:r>
            <a:r>
              <a:rPr lang="zh-CN" altLang="en-US" sz="2100" dirty="0" smtClean="0"/>
              <a:t>、</a:t>
            </a:r>
            <a:r>
              <a:rPr lang="zh-CN" altLang="en-US" sz="2100" b="1" u="sng" dirty="0" smtClean="0"/>
              <a:t>个体无力解决</a:t>
            </a:r>
            <a:r>
              <a:rPr lang="zh-CN" altLang="en-US" sz="2100" dirty="0" smtClean="0"/>
              <a:t>的</a:t>
            </a:r>
            <a:r>
              <a:rPr lang="zh-CN" altLang="en-US" sz="2100" b="1" u="sng" dirty="0" smtClean="0"/>
              <a:t>紧急情况</a:t>
            </a:r>
            <a:r>
              <a:rPr lang="zh-CN" altLang="en-US" sz="2100" dirty="0" smtClean="0"/>
              <a:t>。危机介入（危机干预）的</a:t>
            </a:r>
            <a:r>
              <a:rPr lang="zh-CN" altLang="en-US" sz="2100" dirty="0"/>
              <a:t>定义</a:t>
            </a:r>
            <a:r>
              <a:rPr lang="zh-CN" altLang="en-US" sz="2100" dirty="0" smtClean="0"/>
              <a:t>有广义和狭义之分：</a:t>
            </a:r>
            <a:endParaRPr lang="en-US" altLang="zh-CN" sz="2100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100" b="1" u="sng" dirty="0" smtClean="0"/>
              <a:t>广义</a:t>
            </a:r>
            <a:r>
              <a:rPr lang="zh-CN" altLang="en-US" sz="2100" dirty="0" smtClean="0"/>
              <a:t>的概念包括三级预防，即</a:t>
            </a:r>
            <a:r>
              <a:rPr lang="zh-CN" altLang="en-US" sz="2100" b="1" u="sng" dirty="0" smtClean="0"/>
              <a:t>事前的预防（三级）</a:t>
            </a:r>
            <a:r>
              <a:rPr lang="zh-CN" altLang="en-US" sz="2100" dirty="0" smtClean="0"/>
              <a:t>、</a:t>
            </a:r>
            <a:r>
              <a:rPr lang="zh-CN" altLang="en-US" sz="2100" b="1" u="sng" dirty="0" smtClean="0"/>
              <a:t>有危机倾向的及时介入（二级）</a:t>
            </a:r>
            <a:r>
              <a:rPr lang="zh-CN" altLang="en-US" sz="2100" dirty="0" smtClean="0"/>
              <a:t>，以及</a:t>
            </a:r>
            <a:r>
              <a:rPr lang="zh-CN" altLang="en-US" sz="2100" b="1" u="sng" dirty="0" smtClean="0"/>
              <a:t>危机出现时的干预（一级）</a:t>
            </a:r>
            <a:r>
              <a:rPr lang="zh-CN" altLang="en-US" sz="2100" dirty="0" smtClean="0"/>
              <a:t>；</a:t>
            </a:r>
            <a:endParaRPr lang="en-US" altLang="zh-CN" sz="2100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100" b="1" u="sng" dirty="0" smtClean="0"/>
              <a:t>狭义</a:t>
            </a:r>
            <a:r>
              <a:rPr lang="zh-CN" altLang="en-US" sz="2100" dirty="0" smtClean="0"/>
              <a:t>的危机干预专指</a:t>
            </a:r>
            <a:r>
              <a:rPr lang="zh-CN" altLang="en-US" sz="2100" b="1" u="sng" dirty="0" smtClean="0"/>
              <a:t>短时间内针对危机的及时干预</a:t>
            </a:r>
            <a:r>
              <a:rPr lang="zh-CN" altLang="en-US" sz="2100" dirty="0" smtClean="0"/>
              <a:t>。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407258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7984" y="227687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zh-CN" altLang="en-US" sz="2400" b="1" dirty="0" smtClean="0">
                <a:solidFill>
                  <a:schemeClr val="tx2"/>
                </a:solidFill>
              </a:rPr>
              <a:t>基本假设：</a:t>
            </a:r>
            <a:endParaRPr lang="zh-CN" altLang="en-US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20200"/>
              </p:ext>
            </p:extLst>
          </p:nvPr>
        </p:nvGraphicFramePr>
        <p:xfrm>
          <a:off x="4572000" y="2852936"/>
          <a:ext cx="3708400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内容占位符 1"/>
          <p:cNvSpPr txBox="1">
            <a:spLocks/>
          </p:cNvSpPr>
          <p:nvPr/>
        </p:nvSpPr>
        <p:spPr>
          <a:xfrm>
            <a:off x="467544" y="2523098"/>
            <a:ext cx="36999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案例：某女</a:t>
            </a:r>
            <a:r>
              <a:rPr lang="en-US" altLang="zh-CN" dirty="0" smtClean="0"/>
              <a:t>22</a:t>
            </a:r>
            <a:r>
              <a:rPr lang="zh-CN" altLang="en-US" dirty="0" smtClean="0"/>
              <a:t>岁，因男友移情别恋，使她心灰意冷，在男友结婚的当天，身穿婚纱来到某栋大楼的楼顶，准备纵身下跳。许多人赶到楼顶劝说，女子却表情木然，不为所动。</a:t>
            </a:r>
            <a:endParaRPr lang="zh-CN" altLang="en-US" dirty="0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3.2.5 </a:t>
            </a:r>
            <a:r>
              <a:rPr lang="zh-CN" altLang="en-US" dirty="0"/>
              <a:t>危机介入模式</a:t>
            </a:r>
          </a:p>
        </p:txBody>
      </p:sp>
    </p:spTree>
    <p:extLst>
      <p:ext uri="{BB962C8B-B14F-4D97-AF65-F5344CB8AC3E}">
        <p14:creationId xmlns:p14="http://schemas.microsoft.com/office/powerpoint/2010/main" val="192875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39C388-5C35-4791-93CF-1D310B508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9239C388-5C35-4791-93CF-1D310B5083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FF033C-FCFF-4EC8-92A1-ED6E82A70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31FF033C-FCFF-4EC8-92A1-ED6E82A70F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C140AB2-7253-4608-97BD-A917CB539C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6C140AB2-7253-4608-97BD-A917CB539C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8D5B1C-FF28-4565-94D6-0D3905F882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588D5B1C-FF28-4565-94D6-0D3905F882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FE8256-713F-4FFF-81DD-413E652A7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E4FE8256-713F-4FFF-81DD-413E652A78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F2D717-229F-4A95-A111-8A3839A3F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7FF2D717-229F-4A95-A111-8A3839A3F1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2526F8-F0DD-4989-88AF-63F71C337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CF2526F8-F0DD-4989-88AF-63F71C3371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358983-7E8C-4BC3-ABD1-377EAD6E98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30358983-7E8C-4BC3-ABD1-377EAD6E98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7984" y="227687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zh-CN" altLang="en-US" sz="2400" b="1" dirty="0" smtClean="0">
                <a:solidFill>
                  <a:schemeClr val="tx2"/>
                </a:solidFill>
              </a:rPr>
              <a:t>介入步骤：</a:t>
            </a:r>
            <a:endParaRPr lang="zh-CN" altLang="en-US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7979715"/>
              </p:ext>
            </p:extLst>
          </p:nvPr>
        </p:nvGraphicFramePr>
        <p:xfrm>
          <a:off x="4211960" y="2739127"/>
          <a:ext cx="4824536" cy="3930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内容占位符 1"/>
          <p:cNvSpPr txBox="1">
            <a:spLocks/>
          </p:cNvSpPr>
          <p:nvPr/>
        </p:nvSpPr>
        <p:spPr>
          <a:xfrm>
            <a:off x="467544" y="2523098"/>
            <a:ext cx="36999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案例：某女</a:t>
            </a:r>
            <a:r>
              <a:rPr lang="en-US" altLang="zh-CN" dirty="0" smtClean="0"/>
              <a:t>22</a:t>
            </a:r>
            <a:r>
              <a:rPr lang="zh-CN" altLang="en-US" dirty="0" smtClean="0"/>
              <a:t>岁，因男友移情别恋，使她心灰意冷，在男友结婚的当天，身穿婚纱来到某栋大楼的楼顶，准备纵身下跳。许多人赶到楼顶劝说，女子却表情木然，不为所动。</a:t>
            </a:r>
            <a:endParaRPr lang="zh-CN" altLang="en-US" dirty="0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3.2.5 </a:t>
            </a:r>
            <a:r>
              <a:rPr lang="zh-CN" altLang="en-US" dirty="0"/>
              <a:t>危机介入模式</a:t>
            </a:r>
          </a:p>
        </p:txBody>
      </p:sp>
    </p:spTree>
    <p:extLst>
      <p:ext uri="{BB962C8B-B14F-4D97-AF65-F5344CB8AC3E}">
        <p14:creationId xmlns:p14="http://schemas.microsoft.com/office/powerpoint/2010/main" val="232387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049E24-FF32-4578-8289-46BCAD872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41049E24-FF32-4578-8289-46BCAD872F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E6A24F3-FD9E-4A7A-BFE2-BB9151E67E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7E6A24F3-FD9E-4A7A-BFE2-BB9151E67E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A0DA27-DE9C-4E7F-90C9-E499B20AF9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E2A0DA27-DE9C-4E7F-90C9-E499B20AF9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42BCC9-C5C0-4694-B72F-E6ADFD1BB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1742BCC9-C5C0-4694-B72F-E6ADFD1BB1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B5A646-125C-488D-83A2-AAB3AE9BC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32B5A646-125C-488D-83A2-AAB3AE9BC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A2F70C6-8AD2-454C-B662-F7234523DD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EA2F70C6-8AD2-454C-B662-F7234523DD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6"/>
          <p:cNvSpPr txBox="1">
            <a:spLocks/>
          </p:cNvSpPr>
          <p:nvPr/>
        </p:nvSpPr>
        <p:spPr>
          <a:xfrm>
            <a:off x="4427984" y="2276872"/>
            <a:ext cx="4356472" cy="3450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zh-CN" altLang="en-US" b="1" dirty="0" smtClean="0"/>
              <a:t>注意事项：</a:t>
            </a:r>
            <a:endParaRPr lang="en-US" altLang="zh-CN" b="1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危机的等待时间有限，必须及时介入，且主动采取行动，必要时以生命为核心原则可打破其他伦理；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限定工作目标在案主眼前最迫切的问题上（如维护生命安全）；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不断给案主注入希望，如让</a:t>
            </a:r>
            <a:r>
              <a:rPr lang="zh-CN" altLang="en-US" dirty="0"/>
              <a:t>其</a:t>
            </a:r>
            <a:r>
              <a:rPr lang="zh-CN" altLang="en-US" dirty="0" smtClean="0"/>
              <a:t>明白眼前问题并非只有结束生命这一个方法等等。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467544" y="2523098"/>
            <a:ext cx="36999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案例：某女</a:t>
            </a:r>
            <a:r>
              <a:rPr lang="en-US" altLang="zh-CN" dirty="0" smtClean="0"/>
              <a:t>22</a:t>
            </a:r>
            <a:r>
              <a:rPr lang="zh-CN" altLang="en-US" dirty="0" smtClean="0"/>
              <a:t>岁，因男友移情别恋，使她心灰意冷，在男友结婚的当天，身穿婚纱来到某栋大楼的楼顶，准备纵身下跳。许多人赶到楼顶劝说，女子却表情木然，不为所动。</a:t>
            </a:r>
            <a:endParaRPr lang="zh-CN" altLang="en-US" dirty="0"/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3.2.5 </a:t>
            </a:r>
            <a:r>
              <a:rPr lang="zh-CN" altLang="en-US" dirty="0"/>
              <a:t>危机介入模式</a:t>
            </a:r>
          </a:p>
        </p:txBody>
      </p:sp>
    </p:spTree>
    <p:extLst>
      <p:ext uri="{BB962C8B-B14F-4D97-AF65-F5344CB8AC3E}">
        <p14:creationId xmlns:p14="http://schemas.microsoft.com/office/powerpoint/2010/main" val="313053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1478</TotalTime>
  <Words>765</Words>
  <Application>Microsoft Office PowerPoint</Application>
  <PresentationFormat>全屏显示(4:3)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波形</vt:lpstr>
      <vt:lpstr>社会工作基本理论与实务 第3章 个案工作</vt:lpstr>
      <vt:lpstr>本节课程内容概要</vt:lpstr>
      <vt:lpstr>课程回顾：个案工作的涵义</vt:lpstr>
      <vt:lpstr>3.2个案工作的理论模式 3.2.5 危机介入模式</vt:lpstr>
      <vt:lpstr>3.2个案工作的理论模式 3.2.5 危机介入模式</vt:lpstr>
      <vt:lpstr>3.2个案工作的理论模式 3.2.5 危机介入模式</vt:lpstr>
      <vt:lpstr>3.2个案工作的理论模式 3.2.5 危机介入模式</vt:lpstr>
      <vt:lpstr>3.2个案工作的理论模式 3.2.5 危机介入模式</vt:lpstr>
      <vt:lpstr>3.2个案工作的理论模式 3.2.5 危机介入模式</vt:lpstr>
      <vt:lpstr>本次课程小结：危机介入模式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社会工作基本理论与方法 第5单元 个案工作</dc:title>
  <dc:creator>dell</dc:creator>
  <cp:lastModifiedBy>Windows 用户</cp:lastModifiedBy>
  <cp:revision>105</cp:revision>
  <dcterms:created xsi:type="dcterms:W3CDTF">2014-02-07T08:14:52Z</dcterms:created>
  <dcterms:modified xsi:type="dcterms:W3CDTF">2018-05-03T12:38:27Z</dcterms:modified>
</cp:coreProperties>
</file>