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84" r:id="rId3"/>
    <p:sldId id="271" r:id="rId4"/>
    <p:sldId id="281" r:id="rId5"/>
    <p:sldId id="261" r:id="rId6"/>
    <p:sldId id="280" r:id="rId7"/>
    <p:sldId id="262" r:id="rId8"/>
    <p:sldId id="279" r:id="rId9"/>
    <p:sldId id="272" r:id="rId10"/>
    <p:sldId id="282" r:id="rId11"/>
    <p:sldId id="283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2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94865C-DDEF-4EBC-BC33-E32AD33D0F8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E0E9FDE-1F33-4409-81A2-6DBF7B0BD317}">
      <dgm:prSet phldrT="[文本]" custT="1"/>
      <dgm:spPr/>
      <dgm:t>
        <a:bodyPr/>
        <a:lstStyle/>
        <a:p>
          <a:pPr algn="ctr"/>
          <a:r>
            <a:rPr lang="zh-CN" altLang="en-US" sz="2200" b="1" dirty="0" smtClean="0"/>
            <a:t>课程回顾 </a:t>
          </a:r>
          <a:endParaRPr lang="zh-CN" altLang="en-US" sz="2200" b="1" dirty="0"/>
        </a:p>
      </dgm:t>
    </dgm:pt>
    <dgm:pt modelId="{111040F8-F0E6-4FA0-A691-CD106F98E9AE}" type="parTrans" cxnId="{EF7628F1-DC78-4D9D-B5F4-68D230F22D03}">
      <dgm:prSet/>
      <dgm:spPr/>
      <dgm:t>
        <a:bodyPr/>
        <a:lstStyle/>
        <a:p>
          <a:endParaRPr lang="zh-CN" altLang="en-US"/>
        </a:p>
      </dgm:t>
    </dgm:pt>
    <dgm:pt modelId="{46CFE9B2-C2B6-42C9-BCCB-4E183273DD81}" type="sibTrans" cxnId="{EF7628F1-DC78-4D9D-B5F4-68D230F22D03}">
      <dgm:prSet/>
      <dgm:spPr/>
      <dgm:t>
        <a:bodyPr/>
        <a:lstStyle/>
        <a:p>
          <a:endParaRPr lang="zh-CN" altLang="en-US"/>
        </a:p>
      </dgm:t>
    </dgm:pt>
    <dgm:pt modelId="{9C22D7B5-4C54-4F56-BC5F-A9AD3CB6DE63}">
      <dgm:prSet phldrT="[文本]" custT="1"/>
      <dgm:spPr/>
      <dgm:t>
        <a:bodyPr/>
        <a:lstStyle/>
        <a:p>
          <a:r>
            <a:rPr lang="zh-CN" altLang="en-US" sz="2200" b="1" dirty="0" smtClean="0"/>
            <a:t>目标设定：具体</a:t>
          </a:r>
          <a:r>
            <a:rPr lang="zh-CN" altLang="en-US" sz="2200" b="1" dirty="0" smtClean="0"/>
            <a:t>目标设定的原则 </a:t>
          </a:r>
          <a:endParaRPr lang="zh-CN" altLang="en-US" sz="2200" b="1" dirty="0"/>
        </a:p>
      </dgm:t>
    </dgm:pt>
    <dgm:pt modelId="{C4E9B1FB-2B34-42CC-9BEF-256ECB8B6906}" type="parTrans" cxnId="{B204545F-11F8-4785-840E-78CF0A61EC61}">
      <dgm:prSet/>
      <dgm:spPr/>
      <dgm:t>
        <a:bodyPr/>
        <a:lstStyle/>
        <a:p>
          <a:endParaRPr lang="zh-CN" altLang="en-US"/>
        </a:p>
      </dgm:t>
    </dgm:pt>
    <dgm:pt modelId="{61B153A3-929C-4264-A0A0-82CB3FF1C593}" type="sibTrans" cxnId="{B204545F-11F8-4785-840E-78CF0A61EC61}">
      <dgm:prSet/>
      <dgm:spPr/>
      <dgm:t>
        <a:bodyPr/>
        <a:lstStyle/>
        <a:p>
          <a:endParaRPr lang="zh-CN" altLang="en-US"/>
        </a:p>
      </dgm:t>
    </dgm:pt>
    <dgm:pt modelId="{44755C8B-63DB-4300-A83B-BD2C44FFA399}">
      <dgm:prSet phldrT="[文本]" custT="1"/>
      <dgm:spPr/>
      <dgm:t>
        <a:bodyPr/>
        <a:lstStyle/>
        <a:p>
          <a:r>
            <a:rPr lang="zh-CN" altLang="en-US" sz="2200" b="1" dirty="0" smtClean="0"/>
            <a:t>关于目标设定的实际操练</a:t>
          </a:r>
          <a:endParaRPr lang="zh-CN" altLang="en-US" sz="2200" b="1" dirty="0"/>
        </a:p>
      </dgm:t>
    </dgm:pt>
    <dgm:pt modelId="{17685A0A-EEFA-4CD1-AB4A-9A7572A73C65}" type="parTrans" cxnId="{E91A5C96-9AEF-4F6B-8324-B33E4FDAA543}">
      <dgm:prSet/>
      <dgm:spPr/>
      <dgm:t>
        <a:bodyPr/>
        <a:lstStyle/>
        <a:p>
          <a:endParaRPr lang="zh-CN" altLang="en-US"/>
        </a:p>
      </dgm:t>
    </dgm:pt>
    <dgm:pt modelId="{34EC4D3A-3741-426C-AE35-10D4A6FDE9BF}" type="sibTrans" cxnId="{E91A5C96-9AEF-4F6B-8324-B33E4FDAA543}">
      <dgm:prSet/>
      <dgm:spPr/>
      <dgm:t>
        <a:bodyPr/>
        <a:lstStyle/>
        <a:p>
          <a:endParaRPr lang="zh-CN" altLang="en-US"/>
        </a:p>
      </dgm:t>
    </dgm:pt>
    <dgm:pt modelId="{58ECFE17-5DCB-47D1-9C9B-816861772A3F}">
      <dgm:prSet custT="1"/>
      <dgm:spPr/>
      <dgm:t>
        <a:bodyPr/>
        <a:lstStyle/>
        <a:p>
          <a:r>
            <a:rPr lang="zh-CN" altLang="en-US" sz="2200" b="1" dirty="0" smtClean="0"/>
            <a:t>目标设定：具体设定</a:t>
          </a:r>
          <a:r>
            <a:rPr lang="zh-CN" altLang="en-US" sz="2200" b="1" dirty="0" smtClean="0"/>
            <a:t>目标的过程</a:t>
          </a:r>
          <a:endParaRPr lang="zh-CN" altLang="en-US" sz="2200" b="1" dirty="0"/>
        </a:p>
      </dgm:t>
    </dgm:pt>
    <dgm:pt modelId="{588790C6-1DC1-4C96-B7D5-5AF339092519}" type="parTrans" cxnId="{19B20B1C-804A-456F-8B34-5B196CC6A7FA}">
      <dgm:prSet/>
      <dgm:spPr/>
      <dgm:t>
        <a:bodyPr/>
        <a:lstStyle/>
        <a:p>
          <a:endParaRPr lang="zh-CN" altLang="en-US"/>
        </a:p>
      </dgm:t>
    </dgm:pt>
    <dgm:pt modelId="{D33CBB24-B122-4A06-BC90-BFFF602F12F9}" type="sibTrans" cxnId="{19B20B1C-804A-456F-8B34-5B196CC6A7FA}">
      <dgm:prSet/>
      <dgm:spPr/>
      <dgm:t>
        <a:bodyPr/>
        <a:lstStyle/>
        <a:p>
          <a:endParaRPr lang="zh-CN" altLang="en-US"/>
        </a:p>
      </dgm:t>
    </dgm:pt>
    <dgm:pt modelId="{2D98FB79-177F-44CB-A77A-1293E959A9E9}" type="pres">
      <dgm:prSet presAssocID="{2594865C-DDEF-4EBC-BC33-E32AD33D0F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62BC4CD-AEE6-4936-BA45-C122D2A7A5F2}" type="pres">
      <dgm:prSet presAssocID="{0E0E9FDE-1F33-4409-81A2-6DBF7B0BD317}" presName="parentLin" presStyleCnt="0"/>
      <dgm:spPr/>
    </dgm:pt>
    <dgm:pt modelId="{765842A7-9585-4896-B90A-4F91CB5A3387}" type="pres">
      <dgm:prSet presAssocID="{0E0E9FDE-1F33-4409-81A2-6DBF7B0BD317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5A1C207B-4E51-4656-9EFF-766A1631327D}" type="pres">
      <dgm:prSet presAssocID="{0E0E9FDE-1F33-4409-81A2-6DBF7B0BD317}" presName="parentText" presStyleLbl="node1" presStyleIdx="0" presStyleCnt="4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53EED8-141C-4B3B-8B1E-100B64F6F858}" type="pres">
      <dgm:prSet presAssocID="{0E0E9FDE-1F33-4409-81A2-6DBF7B0BD317}" presName="negativeSpace" presStyleCnt="0"/>
      <dgm:spPr/>
    </dgm:pt>
    <dgm:pt modelId="{30449365-DA5E-4203-B492-4C5B3DB7C48B}" type="pres">
      <dgm:prSet presAssocID="{0E0E9FDE-1F33-4409-81A2-6DBF7B0BD317}" presName="childText" presStyleLbl="conFgAcc1" presStyleIdx="0" presStyleCnt="4">
        <dgm:presLayoutVars>
          <dgm:bulletEnabled val="1"/>
        </dgm:presLayoutVars>
      </dgm:prSet>
      <dgm:spPr/>
    </dgm:pt>
    <dgm:pt modelId="{A791CA8E-E839-4BE7-BCC6-ED685B13E4A2}" type="pres">
      <dgm:prSet presAssocID="{46CFE9B2-C2B6-42C9-BCCB-4E183273DD81}" presName="spaceBetweenRectangles" presStyleCnt="0"/>
      <dgm:spPr/>
    </dgm:pt>
    <dgm:pt modelId="{D9095617-D9DD-4BCD-B4ED-571C4509D29A}" type="pres">
      <dgm:prSet presAssocID="{9C22D7B5-4C54-4F56-BC5F-A9AD3CB6DE63}" presName="parentLin" presStyleCnt="0"/>
      <dgm:spPr/>
    </dgm:pt>
    <dgm:pt modelId="{7EC82321-B802-45E0-B187-9594E27B54ED}" type="pres">
      <dgm:prSet presAssocID="{9C22D7B5-4C54-4F56-BC5F-A9AD3CB6DE63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ECC6269D-CF17-4386-B45E-0701AAB6420B}" type="pres">
      <dgm:prSet presAssocID="{9C22D7B5-4C54-4F56-BC5F-A9AD3CB6DE63}" presName="parentText" presStyleLbl="node1" presStyleIdx="1" presStyleCnt="4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87F02BC-17E4-45DB-B5E2-A3340B13E917}" type="pres">
      <dgm:prSet presAssocID="{9C22D7B5-4C54-4F56-BC5F-A9AD3CB6DE63}" presName="negativeSpace" presStyleCnt="0"/>
      <dgm:spPr/>
    </dgm:pt>
    <dgm:pt modelId="{043166C8-DD8C-4015-AF9B-A6C52B757872}" type="pres">
      <dgm:prSet presAssocID="{9C22D7B5-4C54-4F56-BC5F-A9AD3CB6DE63}" presName="childText" presStyleLbl="conFgAcc1" presStyleIdx="1" presStyleCnt="4">
        <dgm:presLayoutVars>
          <dgm:bulletEnabled val="1"/>
        </dgm:presLayoutVars>
      </dgm:prSet>
      <dgm:spPr/>
    </dgm:pt>
    <dgm:pt modelId="{84DE3326-A128-4581-AD00-DFF7E8B00F1B}" type="pres">
      <dgm:prSet presAssocID="{61B153A3-929C-4264-A0A0-82CB3FF1C593}" presName="spaceBetweenRectangles" presStyleCnt="0"/>
      <dgm:spPr/>
    </dgm:pt>
    <dgm:pt modelId="{4F25979B-B344-4F6A-97F5-2D4F3ADB348E}" type="pres">
      <dgm:prSet presAssocID="{58ECFE17-5DCB-47D1-9C9B-816861772A3F}" presName="parentLin" presStyleCnt="0"/>
      <dgm:spPr/>
    </dgm:pt>
    <dgm:pt modelId="{69A94E81-FA5B-4539-A202-737F6500AD12}" type="pres">
      <dgm:prSet presAssocID="{58ECFE17-5DCB-47D1-9C9B-816861772A3F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5E227828-9333-4E2C-8814-09A347CB9644}" type="pres">
      <dgm:prSet presAssocID="{58ECFE17-5DCB-47D1-9C9B-816861772A3F}" presName="parentText" presStyleLbl="node1" presStyleIdx="2" presStyleCnt="4" custScaleX="110895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F8D9F13-A69F-44D1-9546-3F226C727D6A}" type="pres">
      <dgm:prSet presAssocID="{58ECFE17-5DCB-47D1-9C9B-816861772A3F}" presName="negativeSpace" presStyleCnt="0"/>
      <dgm:spPr/>
    </dgm:pt>
    <dgm:pt modelId="{5B0DFF9A-4A2E-4912-91A5-EC562A94B8C7}" type="pres">
      <dgm:prSet presAssocID="{58ECFE17-5DCB-47D1-9C9B-816861772A3F}" presName="childText" presStyleLbl="conFgAcc1" presStyleIdx="2" presStyleCnt="4">
        <dgm:presLayoutVars>
          <dgm:bulletEnabled val="1"/>
        </dgm:presLayoutVars>
      </dgm:prSet>
      <dgm:spPr/>
    </dgm:pt>
    <dgm:pt modelId="{2A9B4A66-571B-4DD7-8690-56783BC10ACF}" type="pres">
      <dgm:prSet presAssocID="{D33CBB24-B122-4A06-BC90-BFFF602F12F9}" presName="spaceBetweenRectangles" presStyleCnt="0"/>
      <dgm:spPr/>
    </dgm:pt>
    <dgm:pt modelId="{06904B0C-B39F-4306-B506-380B6DAC2538}" type="pres">
      <dgm:prSet presAssocID="{44755C8B-63DB-4300-A83B-BD2C44FFA399}" presName="parentLin" presStyleCnt="0"/>
      <dgm:spPr/>
    </dgm:pt>
    <dgm:pt modelId="{B4997B16-5F2B-4C89-BD21-9781D5B069CA}" type="pres">
      <dgm:prSet presAssocID="{44755C8B-63DB-4300-A83B-BD2C44FFA399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F14689AC-27BC-44A5-86D9-127F23153238}" type="pres">
      <dgm:prSet presAssocID="{44755C8B-63DB-4300-A83B-BD2C44FFA399}" presName="parentText" presStyleLbl="node1" presStyleIdx="3" presStyleCnt="4" custScaleX="11089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EC3196-E282-4111-BAC0-66B48DB3123F}" type="pres">
      <dgm:prSet presAssocID="{44755C8B-63DB-4300-A83B-BD2C44FFA399}" presName="negativeSpace" presStyleCnt="0"/>
      <dgm:spPr/>
    </dgm:pt>
    <dgm:pt modelId="{BBF4C07E-C8A1-419C-9CCE-49C3DA16B24C}" type="pres">
      <dgm:prSet presAssocID="{44755C8B-63DB-4300-A83B-BD2C44FFA39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43ED342-D4C8-45E1-A8A0-05659CA0CA62}" type="presOf" srcId="{44755C8B-63DB-4300-A83B-BD2C44FFA399}" destId="{B4997B16-5F2B-4C89-BD21-9781D5B069CA}" srcOrd="0" destOrd="0" presId="urn:microsoft.com/office/officeart/2005/8/layout/list1"/>
    <dgm:cxn modelId="{67A8FAE0-7474-4132-91B2-39F07AF84B09}" type="presOf" srcId="{58ECFE17-5DCB-47D1-9C9B-816861772A3F}" destId="{5E227828-9333-4E2C-8814-09A347CB9644}" srcOrd="1" destOrd="0" presId="urn:microsoft.com/office/officeart/2005/8/layout/list1"/>
    <dgm:cxn modelId="{19B20B1C-804A-456F-8B34-5B196CC6A7FA}" srcId="{2594865C-DDEF-4EBC-BC33-E32AD33D0F8A}" destId="{58ECFE17-5DCB-47D1-9C9B-816861772A3F}" srcOrd="2" destOrd="0" parTransId="{588790C6-1DC1-4C96-B7D5-5AF339092519}" sibTransId="{D33CBB24-B122-4A06-BC90-BFFF602F12F9}"/>
    <dgm:cxn modelId="{AAEFD43C-6C43-4757-9CFC-7B28EE2D2622}" type="presOf" srcId="{9C22D7B5-4C54-4F56-BC5F-A9AD3CB6DE63}" destId="{7EC82321-B802-45E0-B187-9594E27B54ED}" srcOrd="0" destOrd="0" presId="urn:microsoft.com/office/officeart/2005/8/layout/list1"/>
    <dgm:cxn modelId="{9AA9E578-36F6-4FD8-9753-79B161CAFBA4}" type="presOf" srcId="{0E0E9FDE-1F33-4409-81A2-6DBF7B0BD317}" destId="{765842A7-9585-4896-B90A-4F91CB5A3387}" srcOrd="0" destOrd="0" presId="urn:microsoft.com/office/officeart/2005/8/layout/list1"/>
    <dgm:cxn modelId="{EF7628F1-DC78-4D9D-B5F4-68D230F22D03}" srcId="{2594865C-DDEF-4EBC-BC33-E32AD33D0F8A}" destId="{0E0E9FDE-1F33-4409-81A2-6DBF7B0BD317}" srcOrd="0" destOrd="0" parTransId="{111040F8-F0E6-4FA0-A691-CD106F98E9AE}" sibTransId="{46CFE9B2-C2B6-42C9-BCCB-4E183273DD81}"/>
    <dgm:cxn modelId="{E91A5C96-9AEF-4F6B-8324-B33E4FDAA543}" srcId="{2594865C-DDEF-4EBC-BC33-E32AD33D0F8A}" destId="{44755C8B-63DB-4300-A83B-BD2C44FFA399}" srcOrd="3" destOrd="0" parTransId="{17685A0A-EEFA-4CD1-AB4A-9A7572A73C65}" sibTransId="{34EC4D3A-3741-426C-AE35-10D4A6FDE9BF}"/>
    <dgm:cxn modelId="{A4C9F59C-DF5A-49BF-8253-7A314B8F8E4D}" type="presOf" srcId="{9C22D7B5-4C54-4F56-BC5F-A9AD3CB6DE63}" destId="{ECC6269D-CF17-4386-B45E-0701AAB6420B}" srcOrd="1" destOrd="0" presId="urn:microsoft.com/office/officeart/2005/8/layout/list1"/>
    <dgm:cxn modelId="{3298D064-3134-48A3-9698-4268A959F7BA}" type="presOf" srcId="{2594865C-DDEF-4EBC-BC33-E32AD33D0F8A}" destId="{2D98FB79-177F-44CB-A77A-1293E959A9E9}" srcOrd="0" destOrd="0" presId="urn:microsoft.com/office/officeart/2005/8/layout/list1"/>
    <dgm:cxn modelId="{B204545F-11F8-4785-840E-78CF0A61EC61}" srcId="{2594865C-DDEF-4EBC-BC33-E32AD33D0F8A}" destId="{9C22D7B5-4C54-4F56-BC5F-A9AD3CB6DE63}" srcOrd="1" destOrd="0" parTransId="{C4E9B1FB-2B34-42CC-9BEF-256ECB8B6906}" sibTransId="{61B153A3-929C-4264-A0A0-82CB3FF1C593}"/>
    <dgm:cxn modelId="{CF0B6A2E-8D43-4FC2-BBF1-31AD2A197B9B}" type="presOf" srcId="{44755C8B-63DB-4300-A83B-BD2C44FFA399}" destId="{F14689AC-27BC-44A5-86D9-127F23153238}" srcOrd="1" destOrd="0" presId="urn:microsoft.com/office/officeart/2005/8/layout/list1"/>
    <dgm:cxn modelId="{867DA59C-1DD5-4903-860A-3E0258767FA2}" type="presOf" srcId="{58ECFE17-5DCB-47D1-9C9B-816861772A3F}" destId="{69A94E81-FA5B-4539-A202-737F6500AD12}" srcOrd="0" destOrd="0" presId="urn:microsoft.com/office/officeart/2005/8/layout/list1"/>
    <dgm:cxn modelId="{D9B12747-96B9-435C-A1C5-1173A699CD93}" type="presOf" srcId="{0E0E9FDE-1F33-4409-81A2-6DBF7B0BD317}" destId="{5A1C207B-4E51-4656-9EFF-766A1631327D}" srcOrd="1" destOrd="0" presId="urn:microsoft.com/office/officeart/2005/8/layout/list1"/>
    <dgm:cxn modelId="{70C01325-FD67-42E3-B4E8-3C5DF19FC9DE}" type="presParOf" srcId="{2D98FB79-177F-44CB-A77A-1293E959A9E9}" destId="{A62BC4CD-AEE6-4936-BA45-C122D2A7A5F2}" srcOrd="0" destOrd="0" presId="urn:microsoft.com/office/officeart/2005/8/layout/list1"/>
    <dgm:cxn modelId="{92392B05-48CB-47D6-9062-6B800A5560DB}" type="presParOf" srcId="{A62BC4CD-AEE6-4936-BA45-C122D2A7A5F2}" destId="{765842A7-9585-4896-B90A-4F91CB5A3387}" srcOrd="0" destOrd="0" presId="urn:microsoft.com/office/officeart/2005/8/layout/list1"/>
    <dgm:cxn modelId="{2C56798E-1281-4477-93E0-097A626D03A8}" type="presParOf" srcId="{A62BC4CD-AEE6-4936-BA45-C122D2A7A5F2}" destId="{5A1C207B-4E51-4656-9EFF-766A1631327D}" srcOrd="1" destOrd="0" presId="urn:microsoft.com/office/officeart/2005/8/layout/list1"/>
    <dgm:cxn modelId="{92AA6184-1B7B-407E-A2D7-50F915C309FC}" type="presParOf" srcId="{2D98FB79-177F-44CB-A77A-1293E959A9E9}" destId="{F453EED8-141C-4B3B-8B1E-100B64F6F858}" srcOrd="1" destOrd="0" presId="urn:microsoft.com/office/officeart/2005/8/layout/list1"/>
    <dgm:cxn modelId="{72EF43D8-32A5-461F-BD46-351ABF3C57CA}" type="presParOf" srcId="{2D98FB79-177F-44CB-A77A-1293E959A9E9}" destId="{30449365-DA5E-4203-B492-4C5B3DB7C48B}" srcOrd="2" destOrd="0" presId="urn:microsoft.com/office/officeart/2005/8/layout/list1"/>
    <dgm:cxn modelId="{6EE4B2C4-4E7B-4275-92CB-6911AEA840A8}" type="presParOf" srcId="{2D98FB79-177F-44CB-A77A-1293E959A9E9}" destId="{A791CA8E-E839-4BE7-BCC6-ED685B13E4A2}" srcOrd="3" destOrd="0" presId="urn:microsoft.com/office/officeart/2005/8/layout/list1"/>
    <dgm:cxn modelId="{28CC1BC6-765A-419E-B4E1-B2F599E07F69}" type="presParOf" srcId="{2D98FB79-177F-44CB-A77A-1293E959A9E9}" destId="{D9095617-D9DD-4BCD-B4ED-571C4509D29A}" srcOrd="4" destOrd="0" presId="urn:microsoft.com/office/officeart/2005/8/layout/list1"/>
    <dgm:cxn modelId="{B973780C-0D49-43D4-9F43-C211E31389F4}" type="presParOf" srcId="{D9095617-D9DD-4BCD-B4ED-571C4509D29A}" destId="{7EC82321-B802-45E0-B187-9594E27B54ED}" srcOrd="0" destOrd="0" presId="urn:microsoft.com/office/officeart/2005/8/layout/list1"/>
    <dgm:cxn modelId="{9BF3A630-F28E-4E4B-8504-F96A77313868}" type="presParOf" srcId="{D9095617-D9DD-4BCD-B4ED-571C4509D29A}" destId="{ECC6269D-CF17-4386-B45E-0701AAB6420B}" srcOrd="1" destOrd="0" presId="urn:microsoft.com/office/officeart/2005/8/layout/list1"/>
    <dgm:cxn modelId="{3DC5F6AF-4548-44C1-9DFA-0EDFB8A75EBA}" type="presParOf" srcId="{2D98FB79-177F-44CB-A77A-1293E959A9E9}" destId="{687F02BC-17E4-45DB-B5E2-A3340B13E917}" srcOrd="5" destOrd="0" presId="urn:microsoft.com/office/officeart/2005/8/layout/list1"/>
    <dgm:cxn modelId="{EFB84558-BD51-47F7-A881-3C9766322830}" type="presParOf" srcId="{2D98FB79-177F-44CB-A77A-1293E959A9E9}" destId="{043166C8-DD8C-4015-AF9B-A6C52B757872}" srcOrd="6" destOrd="0" presId="urn:microsoft.com/office/officeart/2005/8/layout/list1"/>
    <dgm:cxn modelId="{E6F5F8A8-9B4D-4CF2-89C3-8AE12635D0F5}" type="presParOf" srcId="{2D98FB79-177F-44CB-A77A-1293E959A9E9}" destId="{84DE3326-A128-4581-AD00-DFF7E8B00F1B}" srcOrd="7" destOrd="0" presId="urn:microsoft.com/office/officeart/2005/8/layout/list1"/>
    <dgm:cxn modelId="{95A75636-4F99-4AB2-80F3-482D872D3334}" type="presParOf" srcId="{2D98FB79-177F-44CB-A77A-1293E959A9E9}" destId="{4F25979B-B344-4F6A-97F5-2D4F3ADB348E}" srcOrd="8" destOrd="0" presId="urn:microsoft.com/office/officeart/2005/8/layout/list1"/>
    <dgm:cxn modelId="{94B58A97-FA3F-4E82-9403-DFD0A22A94CD}" type="presParOf" srcId="{4F25979B-B344-4F6A-97F5-2D4F3ADB348E}" destId="{69A94E81-FA5B-4539-A202-737F6500AD12}" srcOrd="0" destOrd="0" presId="urn:microsoft.com/office/officeart/2005/8/layout/list1"/>
    <dgm:cxn modelId="{DC3D4926-58FC-405A-94B7-787264BE4BD3}" type="presParOf" srcId="{4F25979B-B344-4F6A-97F5-2D4F3ADB348E}" destId="{5E227828-9333-4E2C-8814-09A347CB9644}" srcOrd="1" destOrd="0" presId="urn:microsoft.com/office/officeart/2005/8/layout/list1"/>
    <dgm:cxn modelId="{C2FBA53C-004B-4BDF-9219-B310FD90CA51}" type="presParOf" srcId="{2D98FB79-177F-44CB-A77A-1293E959A9E9}" destId="{EF8D9F13-A69F-44D1-9546-3F226C727D6A}" srcOrd="9" destOrd="0" presId="urn:microsoft.com/office/officeart/2005/8/layout/list1"/>
    <dgm:cxn modelId="{431C1E36-7AA7-4E41-83D0-29D7628BB0F3}" type="presParOf" srcId="{2D98FB79-177F-44CB-A77A-1293E959A9E9}" destId="{5B0DFF9A-4A2E-4912-91A5-EC562A94B8C7}" srcOrd="10" destOrd="0" presId="urn:microsoft.com/office/officeart/2005/8/layout/list1"/>
    <dgm:cxn modelId="{96C847FC-D699-41A0-81A6-D4FD71BC27CF}" type="presParOf" srcId="{2D98FB79-177F-44CB-A77A-1293E959A9E9}" destId="{2A9B4A66-571B-4DD7-8690-56783BC10ACF}" srcOrd="11" destOrd="0" presId="urn:microsoft.com/office/officeart/2005/8/layout/list1"/>
    <dgm:cxn modelId="{AADA5B3B-CB5D-4409-9F3E-9F0514D001A1}" type="presParOf" srcId="{2D98FB79-177F-44CB-A77A-1293E959A9E9}" destId="{06904B0C-B39F-4306-B506-380B6DAC2538}" srcOrd="12" destOrd="0" presId="urn:microsoft.com/office/officeart/2005/8/layout/list1"/>
    <dgm:cxn modelId="{A2BFCF53-D045-48B2-B865-B4E0D3EF3E75}" type="presParOf" srcId="{06904B0C-B39F-4306-B506-380B6DAC2538}" destId="{B4997B16-5F2B-4C89-BD21-9781D5B069CA}" srcOrd="0" destOrd="0" presId="urn:microsoft.com/office/officeart/2005/8/layout/list1"/>
    <dgm:cxn modelId="{9501A2C0-76E7-4303-987C-EC2DA43BD142}" type="presParOf" srcId="{06904B0C-B39F-4306-B506-380B6DAC2538}" destId="{F14689AC-27BC-44A5-86D9-127F23153238}" srcOrd="1" destOrd="0" presId="urn:microsoft.com/office/officeart/2005/8/layout/list1"/>
    <dgm:cxn modelId="{F385B307-635F-46F6-BB6F-BD9777BDBB97}" type="presParOf" srcId="{2D98FB79-177F-44CB-A77A-1293E959A9E9}" destId="{E4EC3196-E282-4111-BAC0-66B48DB3123F}" srcOrd="13" destOrd="0" presId="urn:microsoft.com/office/officeart/2005/8/layout/list1"/>
    <dgm:cxn modelId="{1627EA65-771F-42DA-B47E-B74B97A80A9F}" type="presParOf" srcId="{2D98FB79-177F-44CB-A77A-1293E959A9E9}" destId="{BBF4C07E-C8A1-419C-9CCE-49C3DA16B24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8B8BF-6909-4B67-9E26-5A4C977622D0}" type="doc">
      <dgm:prSet loTypeId="urn:microsoft.com/office/officeart/2005/8/layout/h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63D6303-10A4-40C1-BD0C-33D7BDECBE85}">
      <dgm:prSet phldrT="[文本]"/>
      <dgm:spPr/>
      <dgm:t>
        <a:bodyPr/>
        <a:lstStyle/>
        <a:p>
          <a:r>
            <a:rPr lang="zh-CN" altLang="en-US" b="1" dirty="0" smtClean="0"/>
            <a:t>目标设定的原则</a:t>
          </a:r>
          <a:endParaRPr lang="zh-CN" altLang="en-US" b="1" dirty="0"/>
        </a:p>
      </dgm:t>
    </dgm:pt>
    <dgm:pt modelId="{7CE0807F-5F8A-49E7-8349-15420C2E1BBE}" type="parTrans" cxnId="{42A1E04F-E926-4015-B70D-1D4AB03A9F58}">
      <dgm:prSet/>
      <dgm:spPr/>
      <dgm:t>
        <a:bodyPr/>
        <a:lstStyle/>
        <a:p>
          <a:endParaRPr lang="zh-CN" altLang="en-US"/>
        </a:p>
      </dgm:t>
    </dgm:pt>
    <dgm:pt modelId="{24FEC04C-CA89-41A8-8466-300ED6407BF2}" type="sibTrans" cxnId="{42A1E04F-E926-4015-B70D-1D4AB03A9F58}">
      <dgm:prSet/>
      <dgm:spPr/>
      <dgm:t>
        <a:bodyPr/>
        <a:lstStyle/>
        <a:p>
          <a:endParaRPr lang="zh-CN" altLang="en-US"/>
        </a:p>
      </dgm:t>
    </dgm:pt>
    <dgm:pt modelId="{39EB006A-3DAE-4D60-BFD0-3E7E46B6B5B5}">
      <dgm:prSet phldrT="[文本]"/>
      <dgm:spPr/>
      <dgm:t>
        <a:bodyPr/>
        <a:lstStyle/>
        <a:p>
          <a:r>
            <a:rPr lang="zh-CN" altLang="en-US" dirty="0" smtClean="0"/>
            <a:t>符合案主需要</a:t>
          </a:r>
          <a:endParaRPr lang="zh-CN" altLang="en-US" dirty="0"/>
        </a:p>
      </dgm:t>
    </dgm:pt>
    <dgm:pt modelId="{6008B6F9-5A12-465D-A58E-93296B4A8099}" type="parTrans" cxnId="{6B7FE8F9-4FD8-44FD-9CB3-83E9DBCEFF05}">
      <dgm:prSet/>
      <dgm:spPr/>
      <dgm:t>
        <a:bodyPr/>
        <a:lstStyle/>
        <a:p>
          <a:endParaRPr lang="zh-CN" altLang="en-US"/>
        </a:p>
      </dgm:t>
    </dgm:pt>
    <dgm:pt modelId="{00331331-5917-431B-AB2C-D09AAA9EAE14}" type="sibTrans" cxnId="{6B7FE8F9-4FD8-44FD-9CB3-83E9DBCEFF05}">
      <dgm:prSet/>
      <dgm:spPr/>
      <dgm:t>
        <a:bodyPr/>
        <a:lstStyle/>
        <a:p>
          <a:endParaRPr lang="zh-CN" altLang="en-US"/>
        </a:p>
      </dgm:t>
    </dgm:pt>
    <dgm:pt modelId="{78DF340D-B561-45E3-AD33-72779F154368}">
      <dgm:prSet phldrT="[文本]"/>
      <dgm:spPr/>
      <dgm:t>
        <a:bodyPr/>
        <a:lstStyle/>
        <a:p>
          <a:r>
            <a:rPr lang="zh-CN" altLang="en-US" b="1" dirty="0" smtClean="0"/>
            <a:t>目标设定的过程</a:t>
          </a:r>
          <a:endParaRPr lang="zh-CN" altLang="en-US" b="1" dirty="0"/>
        </a:p>
      </dgm:t>
    </dgm:pt>
    <dgm:pt modelId="{53D34083-EE4B-4010-9C3A-9B3BE119C1D3}" type="sibTrans" cxnId="{FE417983-8CD5-4CEC-82EC-D8B56183F6C7}">
      <dgm:prSet/>
      <dgm:spPr/>
      <dgm:t>
        <a:bodyPr/>
        <a:lstStyle/>
        <a:p>
          <a:endParaRPr lang="zh-CN" altLang="en-US"/>
        </a:p>
      </dgm:t>
    </dgm:pt>
    <dgm:pt modelId="{EEDBC51E-61C1-4D6B-AECB-42401255FAE2}" type="parTrans" cxnId="{FE417983-8CD5-4CEC-82EC-D8B56183F6C7}">
      <dgm:prSet/>
      <dgm:spPr/>
      <dgm:t>
        <a:bodyPr/>
        <a:lstStyle/>
        <a:p>
          <a:endParaRPr lang="zh-CN" altLang="en-US"/>
        </a:p>
      </dgm:t>
    </dgm:pt>
    <dgm:pt modelId="{37338D70-EECA-418C-B927-C1AEA3D5E062}">
      <dgm:prSet phldrT="[文本]"/>
      <dgm:spPr/>
      <dgm:t>
        <a:bodyPr/>
        <a:lstStyle/>
        <a:p>
          <a:r>
            <a:rPr lang="zh-CN" altLang="en-US" dirty="0" smtClean="0"/>
            <a:t>可评估</a:t>
          </a:r>
          <a:endParaRPr lang="zh-CN" altLang="en-US" dirty="0"/>
        </a:p>
      </dgm:t>
    </dgm:pt>
    <dgm:pt modelId="{903D01DA-C22A-4D9B-87FE-C00C9E7FB388}" type="parTrans" cxnId="{874876FF-27C3-4197-9B03-33469513C83A}">
      <dgm:prSet/>
      <dgm:spPr/>
      <dgm:t>
        <a:bodyPr/>
        <a:lstStyle/>
        <a:p>
          <a:endParaRPr lang="zh-CN" altLang="en-US"/>
        </a:p>
      </dgm:t>
    </dgm:pt>
    <dgm:pt modelId="{7C658588-1B39-40C5-A2D4-434FD85DA105}" type="sibTrans" cxnId="{874876FF-27C3-4197-9B03-33469513C83A}">
      <dgm:prSet/>
      <dgm:spPr/>
      <dgm:t>
        <a:bodyPr/>
        <a:lstStyle/>
        <a:p>
          <a:endParaRPr lang="zh-CN" altLang="en-US"/>
        </a:p>
      </dgm:t>
    </dgm:pt>
    <dgm:pt modelId="{90116EC9-BCA9-4495-96F7-E7F5BB6B0103}">
      <dgm:prSet phldrT="[文本]"/>
      <dgm:spPr/>
      <dgm:t>
        <a:bodyPr/>
        <a:lstStyle/>
        <a:p>
          <a:r>
            <a:rPr lang="zh-CN" altLang="en-US" dirty="0" smtClean="0"/>
            <a:t>可达成</a:t>
          </a:r>
          <a:endParaRPr lang="zh-CN" altLang="en-US" dirty="0"/>
        </a:p>
      </dgm:t>
    </dgm:pt>
    <dgm:pt modelId="{1645FCC9-830B-4CD8-9FA0-B504DD1CE3AB}" type="parTrans" cxnId="{55A153F0-2406-45AA-B4DD-A7E76E8B283A}">
      <dgm:prSet/>
      <dgm:spPr/>
      <dgm:t>
        <a:bodyPr/>
        <a:lstStyle/>
        <a:p>
          <a:endParaRPr lang="zh-CN" altLang="en-US"/>
        </a:p>
      </dgm:t>
    </dgm:pt>
    <dgm:pt modelId="{CDCEF394-A454-417D-AFBF-C78555B83FE6}" type="sibTrans" cxnId="{55A153F0-2406-45AA-B4DD-A7E76E8B283A}">
      <dgm:prSet/>
      <dgm:spPr/>
      <dgm:t>
        <a:bodyPr/>
        <a:lstStyle/>
        <a:p>
          <a:endParaRPr lang="zh-CN" altLang="en-US"/>
        </a:p>
      </dgm:t>
    </dgm:pt>
    <dgm:pt modelId="{0BFBFBAF-6A4B-4F32-8A45-CA7E05A34BF2}">
      <dgm:prSet phldrT="[文本]"/>
      <dgm:spPr/>
      <dgm:t>
        <a:bodyPr/>
        <a:lstStyle/>
        <a:p>
          <a:r>
            <a:rPr lang="zh-CN" altLang="en-US" dirty="0" smtClean="0"/>
            <a:t>以积极的方式表达</a:t>
          </a:r>
          <a:endParaRPr lang="zh-CN" altLang="en-US" dirty="0"/>
        </a:p>
      </dgm:t>
    </dgm:pt>
    <dgm:pt modelId="{0C776B9B-5823-4C5A-B902-F0F3D157880E}" type="parTrans" cxnId="{BFD05DE2-2206-45AC-BD05-31AF138F3087}">
      <dgm:prSet/>
      <dgm:spPr/>
      <dgm:t>
        <a:bodyPr/>
        <a:lstStyle/>
        <a:p>
          <a:endParaRPr lang="zh-CN" altLang="en-US"/>
        </a:p>
      </dgm:t>
    </dgm:pt>
    <dgm:pt modelId="{C3593F6B-7F6A-47DA-88A7-5C2D5EE0C155}" type="sibTrans" cxnId="{BFD05DE2-2206-45AC-BD05-31AF138F3087}">
      <dgm:prSet/>
      <dgm:spPr/>
      <dgm:t>
        <a:bodyPr/>
        <a:lstStyle/>
        <a:p>
          <a:endParaRPr lang="zh-CN" altLang="en-US"/>
        </a:p>
      </dgm:t>
    </dgm:pt>
    <dgm:pt modelId="{DE1ED4D3-798A-4CC4-8108-D67FAECCF2EB}">
      <dgm:prSet/>
      <dgm:spPr/>
      <dgm:t>
        <a:bodyPr/>
        <a:lstStyle/>
        <a:p>
          <a:r>
            <a:rPr lang="zh-CN" altLang="en-US" dirty="0" smtClean="0"/>
            <a:t>回顾预估的成果</a:t>
          </a:r>
          <a:endParaRPr lang="zh-CN" altLang="en-US" dirty="0"/>
        </a:p>
      </dgm:t>
    </dgm:pt>
    <dgm:pt modelId="{601B7F98-226F-4241-AD26-A870113E4611}" type="parTrans" cxnId="{FC5096CB-8FDF-49AB-96DC-4D1335624DDA}">
      <dgm:prSet/>
      <dgm:spPr/>
      <dgm:t>
        <a:bodyPr/>
        <a:lstStyle/>
        <a:p>
          <a:endParaRPr lang="zh-CN" altLang="en-US"/>
        </a:p>
      </dgm:t>
    </dgm:pt>
    <dgm:pt modelId="{5E5D0882-924E-41B9-BD06-C7B60420F674}" type="sibTrans" cxnId="{FC5096CB-8FDF-49AB-96DC-4D1335624DDA}">
      <dgm:prSet/>
      <dgm:spPr/>
      <dgm:t>
        <a:bodyPr/>
        <a:lstStyle/>
        <a:p>
          <a:endParaRPr lang="zh-CN" altLang="en-US"/>
        </a:p>
      </dgm:t>
    </dgm:pt>
    <dgm:pt modelId="{2E25499B-A2B2-404C-920B-6F8F1D0A1714}">
      <dgm:prSet/>
      <dgm:spPr/>
      <dgm:t>
        <a:bodyPr/>
        <a:lstStyle/>
        <a:p>
          <a:r>
            <a:rPr lang="zh-CN" altLang="en-US" dirty="0" smtClean="0"/>
            <a:t>确定总目标</a:t>
          </a:r>
          <a:endParaRPr lang="zh-CN" altLang="en-US" dirty="0"/>
        </a:p>
      </dgm:t>
    </dgm:pt>
    <dgm:pt modelId="{303FBB75-86FF-4B02-B6AB-185C3082DA50}" type="parTrans" cxnId="{5A62101E-8441-4431-860A-8ED97DBD0088}">
      <dgm:prSet/>
      <dgm:spPr/>
      <dgm:t>
        <a:bodyPr/>
        <a:lstStyle/>
        <a:p>
          <a:endParaRPr lang="zh-CN" altLang="en-US"/>
        </a:p>
      </dgm:t>
    </dgm:pt>
    <dgm:pt modelId="{7D5B28EE-109A-4F3C-97A6-D3D4E01D3FA7}" type="sibTrans" cxnId="{5A62101E-8441-4431-860A-8ED97DBD0088}">
      <dgm:prSet/>
      <dgm:spPr/>
      <dgm:t>
        <a:bodyPr/>
        <a:lstStyle/>
        <a:p>
          <a:endParaRPr lang="zh-CN" altLang="en-US"/>
        </a:p>
      </dgm:t>
    </dgm:pt>
    <dgm:pt modelId="{E881F2C2-CD5E-44DB-AC03-571643FCB3D2}">
      <dgm:prSet/>
      <dgm:spPr/>
      <dgm:t>
        <a:bodyPr/>
        <a:lstStyle/>
        <a:p>
          <a:r>
            <a:rPr lang="zh-CN" altLang="en-US" dirty="0" smtClean="0"/>
            <a:t>选择适当的具体目标，包括找出初步目标并筛选等两个环节</a:t>
          </a:r>
          <a:endParaRPr lang="zh-CN" altLang="en-US" dirty="0"/>
        </a:p>
      </dgm:t>
    </dgm:pt>
    <dgm:pt modelId="{1B062B3A-32C9-480D-9FB1-BC099A5ACB2F}" type="parTrans" cxnId="{FA2E1442-68F0-40AE-BA85-B8CB4F8175B0}">
      <dgm:prSet/>
      <dgm:spPr/>
      <dgm:t>
        <a:bodyPr/>
        <a:lstStyle/>
        <a:p>
          <a:endParaRPr lang="zh-CN" altLang="en-US"/>
        </a:p>
      </dgm:t>
    </dgm:pt>
    <dgm:pt modelId="{709BCB5D-45BE-41BE-9EC4-F6F0029438C8}" type="sibTrans" cxnId="{FA2E1442-68F0-40AE-BA85-B8CB4F8175B0}">
      <dgm:prSet/>
      <dgm:spPr/>
      <dgm:t>
        <a:bodyPr/>
        <a:lstStyle/>
        <a:p>
          <a:endParaRPr lang="zh-CN" altLang="en-US"/>
        </a:p>
      </dgm:t>
    </dgm:pt>
    <dgm:pt modelId="{FB82A080-ED47-43D4-8F94-518D5FE46A62}">
      <dgm:prSet/>
      <dgm:spPr/>
      <dgm:t>
        <a:bodyPr/>
        <a:lstStyle/>
        <a:p>
          <a:endParaRPr lang="zh-CN" altLang="en-US" dirty="0"/>
        </a:p>
      </dgm:t>
    </dgm:pt>
    <dgm:pt modelId="{C1372392-0B46-428E-BF3C-31C37EE1AE93}" type="parTrans" cxnId="{96C3D76B-8329-49FA-90E3-581E48D24B44}">
      <dgm:prSet/>
      <dgm:spPr/>
      <dgm:t>
        <a:bodyPr/>
        <a:lstStyle/>
        <a:p>
          <a:endParaRPr lang="zh-CN" altLang="en-US"/>
        </a:p>
      </dgm:t>
    </dgm:pt>
    <dgm:pt modelId="{2B4BECE5-AF5F-4267-BA03-DB659740E8CC}" type="sibTrans" cxnId="{96C3D76B-8329-49FA-90E3-581E48D24B44}">
      <dgm:prSet/>
      <dgm:spPr/>
      <dgm:t>
        <a:bodyPr/>
        <a:lstStyle/>
        <a:p>
          <a:endParaRPr lang="zh-CN" altLang="en-US"/>
        </a:p>
      </dgm:t>
    </dgm:pt>
    <dgm:pt modelId="{C2C73253-4E70-44A5-8DDD-D6131A298C14}">
      <dgm:prSet/>
      <dgm:spPr/>
      <dgm:t>
        <a:bodyPr/>
        <a:lstStyle/>
        <a:p>
          <a:r>
            <a:rPr lang="zh-CN" altLang="en-US" dirty="0" smtClean="0"/>
            <a:t>探讨目标的可行性及利弊</a:t>
          </a:r>
          <a:endParaRPr lang="zh-CN" altLang="en-US" dirty="0"/>
        </a:p>
      </dgm:t>
    </dgm:pt>
    <dgm:pt modelId="{DC228813-F4AF-42BB-BF9D-364C81F2AF71}" type="parTrans" cxnId="{29AD7C43-E054-4735-BD89-A554859B6A56}">
      <dgm:prSet/>
      <dgm:spPr/>
      <dgm:t>
        <a:bodyPr/>
        <a:lstStyle/>
        <a:p>
          <a:endParaRPr lang="zh-CN" altLang="en-US"/>
        </a:p>
      </dgm:t>
    </dgm:pt>
    <dgm:pt modelId="{08238DF6-148C-4768-9A86-56C8C56B4909}" type="sibTrans" cxnId="{29AD7C43-E054-4735-BD89-A554859B6A56}">
      <dgm:prSet/>
      <dgm:spPr/>
      <dgm:t>
        <a:bodyPr/>
        <a:lstStyle/>
        <a:p>
          <a:endParaRPr lang="zh-CN" altLang="en-US"/>
        </a:p>
      </dgm:t>
    </dgm:pt>
    <dgm:pt modelId="{78B65BBF-C7BC-4249-A3EE-BC1E3C33FDBF}">
      <dgm:prSet/>
      <dgm:spPr/>
      <dgm:t>
        <a:bodyPr/>
        <a:lstStyle/>
        <a:p>
          <a:r>
            <a:rPr lang="zh-CN" altLang="en-US" dirty="0" smtClean="0"/>
            <a:t>确定最终的目标及优先排序</a:t>
          </a:r>
          <a:endParaRPr lang="zh-CN" altLang="en-US" dirty="0"/>
        </a:p>
      </dgm:t>
    </dgm:pt>
    <dgm:pt modelId="{84529173-7DEA-4030-AC8E-24E0A49BC268}" type="parTrans" cxnId="{097EFAAB-F656-4FF8-95D3-568D66F0152C}">
      <dgm:prSet/>
      <dgm:spPr/>
      <dgm:t>
        <a:bodyPr/>
        <a:lstStyle/>
        <a:p>
          <a:endParaRPr lang="zh-CN" altLang="en-US"/>
        </a:p>
      </dgm:t>
    </dgm:pt>
    <dgm:pt modelId="{01FD6D14-978D-4A36-96EE-206188AFD0B5}" type="sibTrans" cxnId="{097EFAAB-F656-4FF8-95D3-568D66F0152C}">
      <dgm:prSet/>
      <dgm:spPr/>
      <dgm:t>
        <a:bodyPr/>
        <a:lstStyle/>
        <a:p>
          <a:endParaRPr lang="zh-CN" altLang="en-US"/>
        </a:p>
      </dgm:t>
    </dgm:pt>
    <dgm:pt modelId="{E02DFF67-4B1F-4883-BB77-00474E145A9E}" type="pres">
      <dgm:prSet presAssocID="{C638B8BF-6909-4B67-9E26-5A4C977622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47B347E-1AF2-443D-BD88-E403BFC66AB0}" type="pres">
      <dgm:prSet presAssocID="{D63D6303-10A4-40C1-BD0C-33D7BDECBE85}" presName="composite" presStyleCnt="0"/>
      <dgm:spPr/>
    </dgm:pt>
    <dgm:pt modelId="{575AA99E-E7FD-4C2A-A966-1C7CC0862801}" type="pres">
      <dgm:prSet presAssocID="{D63D6303-10A4-40C1-BD0C-33D7BDECBE85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9BDC7F7-F21B-40BE-9CBA-CCB4421A9115}" type="pres">
      <dgm:prSet presAssocID="{D63D6303-10A4-40C1-BD0C-33D7BDECBE85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2C3050B-681E-49ED-B53B-E16D264AF00E}" type="pres">
      <dgm:prSet presAssocID="{24FEC04C-CA89-41A8-8466-300ED6407BF2}" presName="space" presStyleCnt="0"/>
      <dgm:spPr/>
    </dgm:pt>
    <dgm:pt modelId="{2BB1BDF5-F7B2-4627-868C-2647AEFEDE7E}" type="pres">
      <dgm:prSet presAssocID="{78DF340D-B561-45E3-AD33-72779F154368}" presName="composite" presStyleCnt="0"/>
      <dgm:spPr/>
    </dgm:pt>
    <dgm:pt modelId="{A71ACCC8-1EC2-4467-925E-EDF6FFCCC2C7}" type="pres">
      <dgm:prSet presAssocID="{78DF340D-B561-45E3-AD33-72779F15436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307B24-A9B0-42F6-8A12-A43F5C995A3B}" type="pres">
      <dgm:prSet presAssocID="{78DF340D-B561-45E3-AD33-72779F15436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74876FF-27C3-4197-9B03-33469513C83A}" srcId="{D63D6303-10A4-40C1-BD0C-33D7BDECBE85}" destId="{37338D70-EECA-418C-B927-C1AEA3D5E062}" srcOrd="1" destOrd="0" parTransId="{903D01DA-C22A-4D9B-87FE-C00C9E7FB388}" sibTransId="{7C658588-1B39-40C5-A2D4-434FD85DA105}"/>
    <dgm:cxn modelId="{4139E771-3ECD-433B-B69E-BE3540C7EAB5}" type="presOf" srcId="{37338D70-EECA-418C-B927-C1AEA3D5E062}" destId="{89BDC7F7-F21B-40BE-9CBA-CCB4421A9115}" srcOrd="0" destOrd="1" presId="urn:microsoft.com/office/officeart/2005/8/layout/hList1"/>
    <dgm:cxn modelId="{42A1E04F-E926-4015-B70D-1D4AB03A9F58}" srcId="{C638B8BF-6909-4B67-9E26-5A4C977622D0}" destId="{D63D6303-10A4-40C1-BD0C-33D7BDECBE85}" srcOrd="0" destOrd="0" parTransId="{7CE0807F-5F8A-49E7-8349-15420C2E1BBE}" sibTransId="{24FEC04C-CA89-41A8-8466-300ED6407BF2}"/>
    <dgm:cxn modelId="{581B1325-0255-4AF5-98A8-FA9B8B7C88D7}" type="presOf" srcId="{D63D6303-10A4-40C1-BD0C-33D7BDECBE85}" destId="{575AA99E-E7FD-4C2A-A966-1C7CC0862801}" srcOrd="0" destOrd="0" presId="urn:microsoft.com/office/officeart/2005/8/layout/hList1"/>
    <dgm:cxn modelId="{FE417983-8CD5-4CEC-82EC-D8B56183F6C7}" srcId="{C638B8BF-6909-4B67-9E26-5A4C977622D0}" destId="{78DF340D-B561-45E3-AD33-72779F154368}" srcOrd="1" destOrd="0" parTransId="{EEDBC51E-61C1-4D6B-AECB-42401255FAE2}" sibTransId="{53D34083-EE4B-4010-9C3A-9B3BE119C1D3}"/>
    <dgm:cxn modelId="{29AD7C43-E054-4735-BD89-A554859B6A56}" srcId="{78DF340D-B561-45E3-AD33-72779F154368}" destId="{C2C73253-4E70-44A5-8DDD-D6131A298C14}" srcOrd="3" destOrd="0" parTransId="{DC228813-F4AF-42BB-BF9D-364C81F2AF71}" sibTransId="{08238DF6-148C-4768-9A86-56C8C56B4909}"/>
    <dgm:cxn modelId="{586222B2-C15A-41FD-8751-44A390776268}" type="presOf" srcId="{E881F2C2-CD5E-44DB-AC03-571643FCB3D2}" destId="{8B307B24-A9B0-42F6-8A12-A43F5C995A3B}" srcOrd="0" destOrd="2" presId="urn:microsoft.com/office/officeart/2005/8/layout/hList1"/>
    <dgm:cxn modelId="{FC5096CB-8FDF-49AB-96DC-4D1335624DDA}" srcId="{78DF340D-B561-45E3-AD33-72779F154368}" destId="{DE1ED4D3-798A-4CC4-8108-D67FAECCF2EB}" srcOrd="0" destOrd="0" parTransId="{601B7F98-226F-4241-AD26-A870113E4611}" sibTransId="{5E5D0882-924E-41B9-BD06-C7B60420F674}"/>
    <dgm:cxn modelId="{86223F82-D339-4749-BAB1-31D27DC2FB11}" type="presOf" srcId="{FB82A080-ED47-43D4-8F94-518D5FE46A62}" destId="{8B307B24-A9B0-42F6-8A12-A43F5C995A3B}" srcOrd="0" destOrd="5" presId="urn:microsoft.com/office/officeart/2005/8/layout/hList1"/>
    <dgm:cxn modelId="{5A62101E-8441-4431-860A-8ED97DBD0088}" srcId="{78DF340D-B561-45E3-AD33-72779F154368}" destId="{2E25499B-A2B2-404C-920B-6F8F1D0A1714}" srcOrd="1" destOrd="0" parTransId="{303FBB75-86FF-4B02-B6AB-185C3082DA50}" sibTransId="{7D5B28EE-109A-4F3C-97A6-D3D4E01D3FA7}"/>
    <dgm:cxn modelId="{FA2E1442-68F0-40AE-BA85-B8CB4F8175B0}" srcId="{78DF340D-B561-45E3-AD33-72779F154368}" destId="{E881F2C2-CD5E-44DB-AC03-571643FCB3D2}" srcOrd="2" destOrd="0" parTransId="{1B062B3A-32C9-480D-9FB1-BC099A5ACB2F}" sibTransId="{709BCB5D-45BE-41BE-9EC4-F6F0029438C8}"/>
    <dgm:cxn modelId="{097EFAAB-F656-4FF8-95D3-568D66F0152C}" srcId="{78DF340D-B561-45E3-AD33-72779F154368}" destId="{78B65BBF-C7BC-4249-A3EE-BC1E3C33FDBF}" srcOrd="4" destOrd="0" parTransId="{84529173-7DEA-4030-AC8E-24E0A49BC268}" sibTransId="{01FD6D14-978D-4A36-96EE-206188AFD0B5}"/>
    <dgm:cxn modelId="{0B3E3838-1002-4A86-98E3-57DAFFBB000F}" type="presOf" srcId="{2E25499B-A2B2-404C-920B-6F8F1D0A1714}" destId="{8B307B24-A9B0-42F6-8A12-A43F5C995A3B}" srcOrd="0" destOrd="1" presId="urn:microsoft.com/office/officeart/2005/8/layout/hList1"/>
    <dgm:cxn modelId="{8E259793-11A7-4BA4-BC72-243B1FD775AA}" type="presOf" srcId="{DE1ED4D3-798A-4CC4-8108-D67FAECCF2EB}" destId="{8B307B24-A9B0-42F6-8A12-A43F5C995A3B}" srcOrd="0" destOrd="0" presId="urn:microsoft.com/office/officeart/2005/8/layout/hList1"/>
    <dgm:cxn modelId="{BA09A1CC-5884-46B9-9954-973D1BC7F157}" type="presOf" srcId="{90116EC9-BCA9-4495-96F7-E7F5BB6B0103}" destId="{89BDC7F7-F21B-40BE-9CBA-CCB4421A9115}" srcOrd="0" destOrd="2" presId="urn:microsoft.com/office/officeart/2005/8/layout/hList1"/>
    <dgm:cxn modelId="{F4B73DCF-1A82-4D8C-81AC-6AE80BAD62D3}" type="presOf" srcId="{39EB006A-3DAE-4D60-BFD0-3E7E46B6B5B5}" destId="{89BDC7F7-F21B-40BE-9CBA-CCB4421A9115}" srcOrd="0" destOrd="0" presId="urn:microsoft.com/office/officeart/2005/8/layout/hList1"/>
    <dgm:cxn modelId="{96C3D76B-8329-49FA-90E3-581E48D24B44}" srcId="{78DF340D-B561-45E3-AD33-72779F154368}" destId="{FB82A080-ED47-43D4-8F94-518D5FE46A62}" srcOrd="5" destOrd="0" parTransId="{C1372392-0B46-428E-BF3C-31C37EE1AE93}" sibTransId="{2B4BECE5-AF5F-4267-BA03-DB659740E8CC}"/>
    <dgm:cxn modelId="{BFD05DE2-2206-45AC-BD05-31AF138F3087}" srcId="{D63D6303-10A4-40C1-BD0C-33D7BDECBE85}" destId="{0BFBFBAF-6A4B-4F32-8A45-CA7E05A34BF2}" srcOrd="3" destOrd="0" parTransId="{0C776B9B-5823-4C5A-B902-F0F3D157880E}" sibTransId="{C3593F6B-7F6A-47DA-88A7-5C2D5EE0C155}"/>
    <dgm:cxn modelId="{E7112C60-71FD-4EB2-BF20-F977389ADDD6}" type="presOf" srcId="{C638B8BF-6909-4B67-9E26-5A4C977622D0}" destId="{E02DFF67-4B1F-4883-BB77-00474E145A9E}" srcOrd="0" destOrd="0" presId="urn:microsoft.com/office/officeart/2005/8/layout/hList1"/>
    <dgm:cxn modelId="{A46B47A0-2F57-47B1-ABEE-77EECFF6F5A7}" type="presOf" srcId="{0BFBFBAF-6A4B-4F32-8A45-CA7E05A34BF2}" destId="{89BDC7F7-F21B-40BE-9CBA-CCB4421A9115}" srcOrd="0" destOrd="3" presId="urn:microsoft.com/office/officeart/2005/8/layout/hList1"/>
    <dgm:cxn modelId="{A0E90B6B-2BDB-47CE-ABF2-625B042748C2}" type="presOf" srcId="{78DF340D-B561-45E3-AD33-72779F154368}" destId="{A71ACCC8-1EC2-4467-925E-EDF6FFCCC2C7}" srcOrd="0" destOrd="0" presId="urn:microsoft.com/office/officeart/2005/8/layout/hList1"/>
    <dgm:cxn modelId="{55A153F0-2406-45AA-B4DD-A7E76E8B283A}" srcId="{D63D6303-10A4-40C1-BD0C-33D7BDECBE85}" destId="{90116EC9-BCA9-4495-96F7-E7F5BB6B0103}" srcOrd="2" destOrd="0" parTransId="{1645FCC9-830B-4CD8-9FA0-B504DD1CE3AB}" sibTransId="{CDCEF394-A454-417D-AFBF-C78555B83FE6}"/>
    <dgm:cxn modelId="{6B7FE8F9-4FD8-44FD-9CB3-83E9DBCEFF05}" srcId="{D63D6303-10A4-40C1-BD0C-33D7BDECBE85}" destId="{39EB006A-3DAE-4D60-BFD0-3E7E46B6B5B5}" srcOrd="0" destOrd="0" parTransId="{6008B6F9-5A12-465D-A58E-93296B4A8099}" sibTransId="{00331331-5917-431B-AB2C-D09AAA9EAE14}"/>
    <dgm:cxn modelId="{FE14B043-C01E-4608-81E8-46E1C2F38C08}" type="presOf" srcId="{C2C73253-4E70-44A5-8DDD-D6131A298C14}" destId="{8B307B24-A9B0-42F6-8A12-A43F5C995A3B}" srcOrd="0" destOrd="3" presId="urn:microsoft.com/office/officeart/2005/8/layout/hList1"/>
    <dgm:cxn modelId="{D822B4BC-14C4-452E-8F46-1624A922655B}" type="presOf" srcId="{78B65BBF-C7BC-4249-A3EE-BC1E3C33FDBF}" destId="{8B307B24-A9B0-42F6-8A12-A43F5C995A3B}" srcOrd="0" destOrd="4" presId="urn:microsoft.com/office/officeart/2005/8/layout/hList1"/>
    <dgm:cxn modelId="{A1ADB446-7D9E-4AA8-969B-7108DC98338D}" type="presParOf" srcId="{E02DFF67-4B1F-4883-BB77-00474E145A9E}" destId="{047B347E-1AF2-443D-BD88-E403BFC66AB0}" srcOrd="0" destOrd="0" presId="urn:microsoft.com/office/officeart/2005/8/layout/hList1"/>
    <dgm:cxn modelId="{84E361E0-25E0-4B08-BC9B-FA7A2D701547}" type="presParOf" srcId="{047B347E-1AF2-443D-BD88-E403BFC66AB0}" destId="{575AA99E-E7FD-4C2A-A966-1C7CC0862801}" srcOrd="0" destOrd="0" presId="urn:microsoft.com/office/officeart/2005/8/layout/hList1"/>
    <dgm:cxn modelId="{C074112B-86A8-48E1-B35C-012232A63B74}" type="presParOf" srcId="{047B347E-1AF2-443D-BD88-E403BFC66AB0}" destId="{89BDC7F7-F21B-40BE-9CBA-CCB4421A9115}" srcOrd="1" destOrd="0" presId="urn:microsoft.com/office/officeart/2005/8/layout/hList1"/>
    <dgm:cxn modelId="{F633A9DD-1C81-4BF8-AD28-AB8ABD4FADBA}" type="presParOf" srcId="{E02DFF67-4B1F-4883-BB77-00474E145A9E}" destId="{82C3050B-681E-49ED-B53B-E16D264AF00E}" srcOrd="1" destOrd="0" presId="urn:microsoft.com/office/officeart/2005/8/layout/hList1"/>
    <dgm:cxn modelId="{F072F149-8C23-49B9-A0C7-63D92EBE98EF}" type="presParOf" srcId="{E02DFF67-4B1F-4883-BB77-00474E145A9E}" destId="{2BB1BDF5-F7B2-4627-868C-2647AEFEDE7E}" srcOrd="2" destOrd="0" presId="urn:microsoft.com/office/officeart/2005/8/layout/hList1"/>
    <dgm:cxn modelId="{A58A6DC4-6A69-44A6-A90E-3B8EF9D457E6}" type="presParOf" srcId="{2BB1BDF5-F7B2-4627-868C-2647AEFEDE7E}" destId="{A71ACCC8-1EC2-4467-925E-EDF6FFCCC2C7}" srcOrd="0" destOrd="0" presId="urn:microsoft.com/office/officeart/2005/8/layout/hList1"/>
    <dgm:cxn modelId="{1E885653-956E-4378-BCA7-4266223CF610}" type="presParOf" srcId="{2BB1BDF5-F7B2-4627-868C-2647AEFEDE7E}" destId="{8B307B24-A9B0-42F6-8A12-A43F5C995A3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49365-DA5E-4203-B492-4C5B3DB7C48B}">
      <dsp:nvSpPr>
        <dsp:cNvPr id="0" name=""/>
        <dsp:cNvSpPr/>
      </dsp:nvSpPr>
      <dsp:spPr>
        <a:xfrm>
          <a:off x="0" y="333747"/>
          <a:ext cx="849694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1C207B-4E51-4656-9EFF-766A1631327D}">
      <dsp:nvSpPr>
        <dsp:cNvPr id="0" name=""/>
        <dsp:cNvSpPr/>
      </dsp:nvSpPr>
      <dsp:spPr>
        <a:xfrm>
          <a:off x="424847" y="23787"/>
          <a:ext cx="659593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dirty="0" smtClean="0"/>
            <a:t>课程回顾 </a:t>
          </a:r>
          <a:endParaRPr lang="zh-CN" altLang="en-US" sz="2200" b="1" kern="1200" dirty="0"/>
        </a:p>
      </dsp:txBody>
      <dsp:txXfrm>
        <a:off x="455109" y="54049"/>
        <a:ext cx="6535415" cy="559396"/>
      </dsp:txXfrm>
    </dsp:sp>
    <dsp:sp modelId="{043166C8-DD8C-4015-AF9B-A6C52B757872}">
      <dsp:nvSpPr>
        <dsp:cNvPr id="0" name=""/>
        <dsp:cNvSpPr/>
      </dsp:nvSpPr>
      <dsp:spPr>
        <a:xfrm>
          <a:off x="0" y="1286307"/>
          <a:ext cx="849694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C6269D-CF17-4386-B45E-0701AAB6420B}">
      <dsp:nvSpPr>
        <dsp:cNvPr id="0" name=""/>
        <dsp:cNvSpPr/>
      </dsp:nvSpPr>
      <dsp:spPr>
        <a:xfrm>
          <a:off x="424847" y="976347"/>
          <a:ext cx="659593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dirty="0" smtClean="0"/>
            <a:t>目标设定：具体</a:t>
          </a:r>
          <a:r>
            <a:rPr lang="zh-CN" altLang="en-US" sz="2200" b="1" kern="1200" dirty="0" smtClean="0"/>
            <a:t>目标设定的原则 </a:t>
          </a:r>
          <a:endParaRPr lang="zh-CN" altLang="en-US" sz="2200" b="1" kern="1200" dirty="0"/>
        </a:p>
      </dsp:txBody>
      <dsp:txXfrm>
        <a:off x="455109" y="1006609"/>
        <a:ext cx="6535415" cy="559396"/>
      </dsp:txXfrm>
    </dsp:sp>
    <dsp:sp modelId="{5B0DFF9A-4A2E-4912-91A5-EC562A94B8C7}">
      <dsp:nvSpPr>
        <dsp:cNvPr id="0" name=""/>
        <dsp:cNvSpPr/>
      </dsp:nvSpPr>
      <dsp:spPr>
        <a:xfrm>
          <a:off x="0" y="2238868"/>
          <a:ext cx="849694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227828-9333-4E2C-8814-09A347CB9644}">
      <dsp:nvSpPr>
        <dsp:cNvPr id="0" name=""/>
        <dsp:cNvSpPr/>
      </dsp:nvSpPr>
      <dsp:spPr>
        <a:xfrm>
          <a:off x="424847" y="1928908"/>
          <a:ext cx="659588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dirty="0" smtClean="0"/>
            <a:t>目标设定：具体设定</a:t>
          </a:r>
          <a:r>
            <a:rPr lang="zh-CN" altLang="en-US" sz="2200" b="1" kern="1200" dirty="0" smtClean="0"/>
            <a:t>目标的过程</a:t>
          </a:r>
          <a:endParaRPr lang="zh-CN" altLang="en-US" sz="2200" b="1" kern="1200" dirty="0"/>
        </a:p>
      </dsp:txBody>
      <dsp:txXfrm>
        <a:off x="455109" y="1959170"/>
        <a:ext cx="6535356" cy="559396"/>
      </dsp:txXfrm>
    </dsp:sp>
    <dsp:sp modelId="{BBF4C07E-C8A1-419C-9CCE-49C3DA16B24C}">
      <dsp:nvSpPr>
        <dsp:cNvPr id="0" name=""/>
        <dsp:cNvSpPr/>
      </dsp:nvSpPr>
      <dsp:spPr>
        <a:xfrm>
          <a:off x="0" y="3191428"/>
          <a:ext cx="8496944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4689AC-27BC-44A5-86D9-127F23153238}">
      <dsp:nvSpPr>
        <dsp:cNvPr id="0" name=""/>
        <dsp:cNvSpPr/>
      </dsp:nvSpPr>
      <dsp:spPr>
        <a:xfrm>
          <a:off x="424847" y="2881468"/>
          <a:ext cx="659593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dirty="0" smtClean="0"/>
            <a:t>关于目标设定的实际操练</a:t>
          </a:r>
          <a:endParaRPr lang="zh-CN" altLang="en-US" sz="2200" b="1" kern="1200" dirty="0"/>
        </a:p>
      </dsp:txBody>
      <dsp:txXfrm>
        <a:off x="455109" y="2911730"/>
        <a:ext cx="6535415" cy="559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5AA99E-E7FD-4C2A-A966-1C7CC0862801}">
      <dsp:nvSpPr>
        <dsp:cNvPr id="0" name=""/>
        <dsp:cNvSpPr/>
      </dsp:nvSpPr>
      <dsp:spPr>
        <a:xfrm>
          <a:off x="38" y="51408"/>
          <a:ext cx="3714418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目标设定的原则</a:t>
          </a:r>
          <a:endParaRPr lang="zh-CN" altLang="en-US" sz="2000" b="1" kern="1200" dirty="0"/>
        </a:p>
      </dsp:txBody>
      <dsp:txXfrm>
        <a:off x="38" y="51408"/>
        <a:ext cx="3714418" cy="576000"/>
      </dsp:txXfrm>
    </dsp:sp>
    <dsp:sp modelId="{89BDC7F7-F21B-40BE-9CBA-CCB4421A9115}">
      <dsp:nvSpPr>
        <dsp:cNvPr id="0" name=""/>
        <dsp:cNvSpPr/>
      </dsp:nvSpPr>
      <dsp:spPr>
        <a:xfrm>
          <a:off x="38" y="627408"/>
          <a:ext cx="3714418" cy="31704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符合案主需要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可评估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可达成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以积极的方式表达</a:t>
          </a:r>
          <a:endParaRPr lang="zh-CN" altLang="en-US" sz="2000" kern="1200" dirty="0"/>
        </a:p>
      </dsp:txBody>
      <dsp:txXfrm>
        <a:off x="38" y="627408"/>
        <a:ext cx="3714418" cy="3170474"/>
      </dsp:txXfrm>
    </dsp:sp>
    <dsp:sp modelId="{A71ACCC8-1EC2-4467-925E-EDF6FFCCC2C7}">
      <dsp:nvSpPr>
        <dsp:cNvPr id="0" name=""/>
        <dsp:cNvSpPr/>
      </dsp:nvSpPr>
      <dsp:spPr>
        <a:xfrm>
          <a:off x="4234476" y="51408"/>
          <a:ext cx="3714418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目标设定的过程</a:t>
          </a:r>
          <a:endParaRPr lang="zh-CN" altLang="en-US" sz="2000" b="1" kern="1200" dirty="0"/>
        </a:p>
      </dsp:txBody>
      <dsp:txXfrm>
        <a:off x="4234476" y="51408"/>
        <a:ext cx="3714418" cy="576000"/>
      </dsp:txXfrm>
    </dsp:sp>
    <dsp:sp modelId="{8B307B24-A9B0-42F6-8A12-A43F5C995A3B}">
      <dsp:nvSpPr>
        <dsp:cNvPr id="0" name=""/>
        <dsp:cNvSpPr/>
      </dsp:nvSpPr>
      <dsp:spPr>
        <a:xfrm>
          <a:off x="4234476" y="627408"/>
          <a:ext cx="3714418" cy="31704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回顾预估的成果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确定总目标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选择适当的具体目标，包括找出初步目标并筛选等两个环节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探讨目标的可行性及利弊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/>
            <a:t>确定最终的目标及优先排序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2000" kern="1200" dirty="0"/>
        </a:p>
      </dsp:txBody>
      <dsp:txXfrm>
        <a:off x="4234476" y="627408"/>
        <a:ext cx="3714418" cy="3170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1FE7F-75EB-4F6D-9503-51F0CF3C5CFA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E3D2D-B2CC-4B8D-AF04-B2957D53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327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E3D2D-B2CC-4B8D-AF04-B2957D53FC1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348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2B84A7E-C667-49F0-82B4-51D05AC81B86}" type="datetimeFigureOut">
              <a:rPr lang="zh-CN" altLang="en-US" smtClean="0"/>
              <a:t>2018/5/6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67C1CFC-114F-4199-8B11-F4BF3DA4BFC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79512" y="476672"/>
            <a:ext cx="5832648" cy="1470025"/>
          </a:xfrm>
        </p:spPr>
        <p:txBody>
          <a:bodyPr>
            <a:normAutofit fontScale="90000"/>
          </a:bodyPr>
          <a:lstStyle/>
          <a:p>
            <a:r>
              <a:rPr lang="zh-CN" altLang="en-US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</a:rPr>
              <a:t>社会工作基本理论与实</a:t>
            </a:r>
            <a:r>
              <a:rPr lang="zh-CN" alt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</a:rPr>
              <a:t>务</a:t>
            </a:r>
            <a:r>
              <a:rPr lang="en-US" altLang="zh-CN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/>
            </a:r>
            <a:br>
              <a:rPr lang="en-US" altLang="zh-CN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</a:br>
            <a:r>
              <a:rPr lang="zh-CN" altLang="en-US" sz="3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第</a:t>
            </a:r>
            <a:r>
              <a:rPr lang="en-US" altLang="zh-CN" sz="37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章 计划</a:t>
            </a:r>
            <a:endParaRPr lang="zh-CN" altLang="en-US" sz="37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4320480" cy="864096"/>
          </a:xfrm>
        </p:spPr>
        <p:txBody>
          <a:bodyPr>
            <a:normAutofit/>
          </a:bodyPr>
          <a:lstStyle/>
          <a:p>
            <a:r>
              <a:rPr lang="zh-CN" altLang="en-US" sz="3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j-cs"/>
              </a:rPr>
              <a:t>目标的设定</a:t>
            </a:r>
            <a:endParaRPr lang="zh-CN" altLang="en-US" sz="37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2434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696555"/>
              </p:ext>
            </p:extLst>
          </p:nvPr>
        </p:nvGraphicFramePr>
        <p:xfrm>
          <a:off x="871538" y="2564904"/>
          <a:ext cx="7948934" cy="3849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本次课程小结：目标的设定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582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5AA99E-E7FD-4C2A-A966-1C7CC08628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575AA99E-E7FD-4C2A-A966-1C7CC08628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1ACCC8-1EC2-4467-925E-EDF6FFCCC2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A71ACCC8-1EC2-4467-925E-EDF6FFCCC2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BDC7F7-F21B-40BE-9CBA-CCB4421A91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89BDC7F7-F21B-40BE-9CBA-CCB4421A91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307B24-A9B0-42F6-8A12-A43F5C995A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B307B24-A9B0-42F6-8A12-A43F5C995A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作业：在初步确定目标以后</a:t>
            </a:r>
            <a:r>
              <a:rPr lang="zh-CN" altLang="en-US" dirty="0"/>
              <a:t>，</a:t>
            </a:r>
            <a:r>
              <a:rPr lang="zh-CN" altLang="en-US" dirty="0" smtClean="0"/>
              <a:t>如何制定老佘一案的具体行动方案？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>
          <a:xfrm>
            <a:off x="4283968" y="2564904"/>
            <a:ext cx="4752528" cy="363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 smtClean="0"/>
              <a:t>目标排序与确定（定稿）：</a:t>
            </a:r>
            <a:endParaRPr lang="en-US" altLang="zh-CN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 smtClean="0"/>
              <a:t>总目标：让自己的生活有一个全新开始、改善与环境关系，回归自信。</a:t>
            </a:r>
            <a:endParaRPr lang="en-US" altLang="zh-CN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 smtClean="0"/>
              <a:t>具体目标：</a:t>
            </a:r>
            <a:endParaRPr lang="en-US" altLang="zh-CN" sz="2000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000" dirty="0" smtClean="0"/>
              <a:t>在最短时间内解决目前家庭经济困境；</a:t>
            </a:r>
            <a:endParaRPr lang="en-US" altLang="zh-CN" sz="2000" dirty="0" smtClean="0"/>
          </a:p>
          <a:p>
            <a:pPr marL="457200" indent="-457200">
              <a:buFont typeface="+mj-lt"/>
              <a:buAutoNum type="circleNumDbPlain"/>
            </a:pPr>
            <a:r>
              <a:rPr lang="zh-CN" altLang="zh-CN" sz="2000" dirty="0" smtClean="0"/>
              <a:t>一个月内获得一份收入稳定在</a:t>
            </a:r>
            <a:r>
              <a:rPr lang="en-US" altLang="zh-CN" sz="2000" dirty="0" smtClean="0"/>
              <a:t>2000</a:t>
            </a:r>
            <a:r>
              <a:rPr lang="zh-CN" altLang="zh-CN" sz="2000" dirty="0" smtClean="0"/>
              <a:t>元，</a:t>
            </a:r>
            <a:r>
              <a:rPr lang="zh-CN" altLang="en-US" sz="2000" dirty="0" smtClean="0"/>
              <a:t>一周上班时间</a:t>
            </a:r>
            <a:r>
              <a:rPr lang="en-US" altLang="zh-CN" sz="2000" dirty="0" smtClean="0"/>
              <a:t>40</a:t>
            </a:r>
            <a:r>
              <a:rPr lang="zh-CN" altLang="en-US" sz="2000" dirty="0" smtClean="0"/>
              <a:t>小时左右的职位</a:t>
            </a:r>
            <a:r>
              <a:rPr lang="zh-CN" altLang="zh-CN" sz="2000" dirty="0" smtClean="0"/>
              <a:t>；</a:t>
            </a:r>
            <a:endParaRPr lang="en-US" altLang="zh-CN" sz="2000" dirty="0" smtClean="0"/>
          </a:p>
          <a:p>
            <a:pPr marL="457200" indent="-457200">
              <a:buFont typeface="+mj-lt"/>
              <a:buAutoNum type="circleNumDbPlain"/>
            </a:pPr>
            <a:r>
              <a:rPr lang="zh-CN" altLang="en-US" sz="2000" dirty="0" smtClean="0"/>
              <a:t>让自己情绪保持稳定状态；</a:t>
            </a:r>
            <a:endParaRPr lang="en-US" altLang="zh-CN" sz="2000" dirty="0" smtClean="0"/>
          </a:p>
          <a:p>
            <a:pPr marL="457200" indent="-457200">
              <a:buFont typeface="+mj-lt"/>
              <a:buAutoNum type="circleNumDbPlain"/>
            </a:pPr>
            <a:r>
              <a:rPr lang="zh-CN" altLang="en-US" sz="2000" dirty="0" smtClean="0"/>
              <a:t>让女儿回归家庭，改善与自己的关系；同时获得妻子谅解，尽快回家生活；</a:t>
            </a:r>
            <a:endParaRPr lang="en-US" altLang="zh-CN" sz="2000" dirty="0" smtClean="0"/>
          </a:p>
          <a:p>
            <a:pPr marL="457200" indent="-457200">
              <a:buFont typeface="+mj-lt"/>
              <a:buAutoNum type="circleNumDbPlain"/>
            </a:pPr>
            <a:r>
              <a:rPr lang="zh-CN" altLang="en-US" sz="2000" dirty="0" smtClean="0"/>
              <a:t>获得更多支持理解，提高社区好评率。</a:t>
            </a:r>
            <a:endParaRPr lang="en-US" altLang="zh-CN" sz="2000" dirty="0" smtClean="0"/>
          </a:p>
          <a:p>
            <a:pPr marL="457200" indent="-457200">
              <a:buFont typeface="+mj-lt"/>
              <a:buAutoNum type="circleNumDbPlain"/>
            </a:pP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>
          <a:xfrm>
            <a:off x="107504" y="2636912"/>
            <a:ext cx="4131981" cy="3450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案主老佘目前状况（草稿）：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问题：工作不稳定、女儿失管、家庭面临经济困境；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人：情绪消极、行为粗暴、缺乏工作技能，但有上进的意志；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环境：与女儿关系不睦，妻子离家，同时因犯罪前科缺乏社会支持，但目前在社区照料的对象中。父母健在。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endParaRPr lang="en-US" altLang="zh-CN" dirty="0" smtClean="0"/>
          </a:p>
          <a:p>
            <a:pPr marL="0" indent="0">
              <a:buFont typeface="Symbol" pitchFamily="18" charset="2"/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214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205237"/>
              </p:ext>
            </p:extLst>
          </p:nvPr>
        </p:nvGraphicFramePr>
        <p:xfrm>
          <a:off x="107504" y="2636912"/>
          <a:ext cx="849694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</a:t>
            </a:r>
            <a:r>
              <a:rPr lang="zh-CN" altLang="en-US" dirty="0"/>
              <a:t>节</a:t>
            </a:r>
            <a:r>
              <a:rPr lang="zh-CN" altLang="en-US" dirty="0" smtClean="0"/>
              <a:t>课程内容概要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844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 txBox="1">
            <a:spLocks/>
          </p:cNvSpPr>
          <p:nvPr/>
        </p:nvSpPr>
        <p:spPr>
          <a:xfrm>
            <a:off x="323528" y="404664"/>
            <a:ext cx="8363272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zh-CN" altLang="en-US" dirty="0"/>
              <a:t>讨论</a:t>
            </a:r>
            <a:r>
              <a:rPr lang="zh-CN" altLang="en-US" dirty="0" smtClean="0"/>
              <a:t>：以下具体目标设定符合要求吗？如果有错误应该怎样修改？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>
          <a:xfrm>
            <a:off x="4572000" y="2636911"/>
            <a:ext cx="4087498" cy="398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期末考试时儿子</a:t>
            </a:r>
            <a:r>
              <a:rPr lang="en-US" altLang="zh-CN" dirty="0" smtClean="0"/>
              <a:t>X</a:t>
            </a:r>
            <a:r>
              <a:rPr lang="zh-CN" altLang="en-US" dirty="0" smtClean="0"/>
              <a:t>科能达到及格成绩</a:t>
            </a:r>
          </a:p>
          <a:p>
            <a:r>
              <a:rPr lang="zh-CN" altLang="en-US" dirty="0" smtClean="0"/>
              <a:t>半年内老婆对我的满意度达到</a:t>
            </a:r>
            <a:r>
              <a:rPr lang="en-US" altLang="zh-CN" dirty="0" smtClean="0"/>
              <a:t>X</a:t>
            </a:r>
            <a:r>
              <a:rPr lang="zh-CN" altLang="en-US" dirty="0" smtClean="0"/>
              <a:t>分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个月内找到一份收入在</a:t>
            </a:r>
            <a:r>
              <a:rPr lang="en-US" altLang="zh-CN" dirty="0" smtClean="0"/>
              <a:t>X</a:t>
            </a:r>
            <a:r>
              <a:rPr lang="zh-CN" altLang="en-US" dirty="0" smtClean="0"/>
              <a:t>元左右、有基本社保、</a:t>
            </a:r>
            <a:r>
              <a:rPr lang="en-US" altLang="zh-CN" dirty="0" smtClean="0"/>
              <a:t>XX</a:t>
            </a:r>
            <a:r>
              <a:rPr lang="zh-CN" altLang="en-US" dirty="0" smtClean="0"/>
              <a:t>工作时间的工作！</a:t>
            </a:r>
          </a:p>
          <a:p>
            <a:r>
              <a:rPr lang="zh-CN" altLang="en-US" dirty="0" smtClean="0"/>
              <a:t>通过服务，希望女儿</a:t>
            </a:r>
            <a:r>
              <a:rPr lang="zh-CN" altLang="zh-CN" dirty="0"/>
              <a:t>能理性看待</a:t>
            </a:r>
            <a:r>
              <a:rPr lang="zh-CN" altLang="zh-CN" dirty="0" smtClean="0"/>
              <a:t>感情</a:t>
            </a:r>
            <a:r>
              <a:rPr lang="zh-CN" altLang="en-US" dirty="0" smtClean="0"/>
              <a:t>，把主要精力放在学习上。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>
          <a:xfrm>
            <a:off x="512027" y="2675467"/>
            <a:ext cx="4087498" cy="34506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儿子不会不及格</a:t>
            </a:r>
          </a:p>
          <a:p>
            <a:endParaRPr lang="zh-CN" altLang="en-US" dirty="0" smtClean="0"/>
          </a:p>
          <a:p>
            <a:r>
              <a:rPr lang="zh-CN" altLang="en-US" dirty="0" smtClean="0"/>
              <a:t>老婆不要和我离婚</a:t>
            </a:r>
          </a:p>
          <a:p>
            <a:endParaRPr lang="zh-CN" altLang="en-US" dirty="0" smtClean="0"/>
          </a:p>
          <a:p>
            <a:r>
              <a:rPr lang="zh-CN" altLang="en-US" dirty="0" smtClean="0"/>
              <a:t>能找到一份让自己满意的工作</a:t>
            </a:r>
          </a:p>
          <a:p>
            <a:endParaRPr lang="zh-CN" altLang="en-US" dirty="0" smtClean="0"/>
          </a:p>
          <a:p>
            <a:r>
              <a:rPr lang="zh-CN" altLang="en-US" dirty="0" smtClean="0"/>
              <a:t>让女儿不再早恋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524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  <p:bldP spid="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课程回顾：目标的内涵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>
          <a:xfrm>
            <a:off x="539552" y="2675467"/>
            <a:ext cx="7992888" cy="37778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目标的定义：</a:t>
            </a:r>
            <a:r>
              <a:rPr lang="zh-CN" altLang="en-US" b="1" u="sng" dirty="0" smtClean="0"/>
              <a:t>案主期望</a:t>
            </a:r>
            <a:r>
              <a:rPr lang="zh-CN" altLang="en-US" dirty="0" smtClean="0"/>
              <a:t>达到的</a:t>
            </a:r>
            <a:r>
              <a:rPr lang="zh-CN" altLang="en-US" b="1" u="sng" dirty="0" smtClean="0"/>
              <a:t>境界</a:t>
            </a:r>
            <a:r>
              <a:rPr lang="zh-CN" altLang="en-US" dirty="0" smtClean="0"/>
              <a:t>，是社工与案主系统的</a:t>
            </a:r>
            <a:r>
              <a:rPr lang="zh-CN" altLang="en-US" b="1" u="sng" dirty="0" smtClean="0"/>
              <a:t>共同努力方向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目标的分类：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总体目标（</a:t>
            </a:r>
            <a:r>
              <a:rPr lang="zh-CN" altLang="en-US" b="1" u="sng" dirty="0" smtClean="0"/>
              <a:t>总目标</a:t>
            </a:r>
            <a:r>
              <a:rPr lang="zh-CN" altLang="en-US" dirty="0" smtClean="0"/>
              <a:t>）</a:t>
            </a:r>
            <a:r>
              <a:rPr lang="zh-CN" altLang="en-US" dirty="0"/>
              <a:t>：</a:t>
            </a:r>
            <a:r>
              <a:rPr lang="zh-CN" altLang="en-US" dirty="0" smtClean="0"/>
              <a:t>总目标是指案主想要达到的</a:t>
            </a:r>
            <a:r>
              <a:rPr lang="zh-CN" altLang="en-US" b="1" u="sng" dirty="0" smtClean="0"/>
              <a:t>整体、长期的境界</a:t>
            </a:r>
            <a:r>
              <a:rPr lang="zh-CN" altLang="en-US" dirty="0" smtClean="0"/>
              <a:t>，可以不用被测量，但必须是给案主</a:t>
            </a:r>
            <a:r>
              <a:rPr lang="zh-CN" altLang="en-US" b="1" u="sng" dirty="0" smtClean="0"/>
              <a:t>带来积极的盼望</a:t>
            </a:r>
            <a:r>
              <a:rPr lang="zh-CN" altLang="en-US" dirty="0" smtClean="0"/>
              <a:t>；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b="1" u="sng" dirty="0" smtClean="0"/>
              <a:t>具体目标</a:t>
            </a:r>
            <a:r>
              <a:rPr lang="zh-CN" altLang="en-US" dirty="0" smtClean="0"/>
              <a:t>是指案主在行为或情境方面</a:t>
            </a:r>
            <a:r>
              <a:rPr lang="zh-CN" altLang="en-US" b="1" u="sng" dirty="0" smtClean="0"/>
              <a:t>想要</a:t>
            </a:r>
            <a:r>
              <a:rPr lang="zh-CN" altLang="en-US" dirty="0" smtClean="0"/>
              <a:t>发生的</a:t>
            </a:r>
            <a:r>
              <a:rPr lang="zh-CN" altLang="en-US" b="1" u="sng" dirty="0" smtClean="0"/>
              <a:t>明确变化</a:t>
            </a:r>
            <a:r>
              <a:rPr lang="zh-CN" altLang="en-US" dirty="0" smtClean="0"/>
              <a:t>，必须是</a:t>
            </a:r>
            <a:r>
              <a:rPr lang="zh-CN" altLang="en-US" b="1" u="sng" dirty="0" smtClean="0"/>
              <a:t>可观察</a:t>
            </a:r>
            <a:r>
              <a:rPr lang="zh-CN" altLang="en-US" dirty="0" smtClean="0"/>
              <a:t>、</a:t>
            </a:r>
            <a:r>
              <a:rPr lang="zh-CN" altLang="en-US" b="1" u="sng" dirty="0" smtClean="0"/>
              <a:t>可测量</a:t>
            </a:r>
            <a:r>
              <a:rPr lang="zh-CN" altLang="en-US" dirty="0" smtClean="0"/>
              <a:t>的。一般不加说明的目标多指此类。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88401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39552" y="2675466"/>
            <a:ext cx="3699933" cy="377786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建立在</a:t>
            </a:r>
            <a:r>
              <a:rPr lang="zh-CN" altLang="en-US" b="1" u="sng" dirty="0" smtClean="0"/>
              <a:t>案主需要</a:t>
            </a:r>
            <a:r>
              <a:rPr lang="zh-CN" altLang="en-US" dirty="0" smtClean="0"/>
              <a:t>之上，应当是社工与案主</a:t>
            </a:r>
            <a:r>
              <a:rPr lang="zh-CN" altLang="en-US" b="1" u="sng" dirty="0" smtClean="0"/>
              <a:t>共同参与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目标应当具体</a:t>
            </a:r>
            <a:r>
              <a:rPr lang="zh-CN" altLang="en-US" b="1" u="sng" dirty="0" smtClean="0"/>
              <a:t>可</a:t>
            </a:r>
            <a:r>
              <a:rPr lang="zh-CN" altLang="en-US" b="1" u="sng" dirty="0"/>
              <a:t>评估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目标应当现实</a:t>
            </a:r>
            <a:r>
              <a:rPr lang="zh-CN" altLang="en-US" b="1" u="sng" dirty="0" smtClean="0"/>
              <a:t>可达成</a:t>
            </a:r>
            <a:r>
              <a:rPr lang="zh-CN" altLang="en-US" dirty="0" smtClean="0"/>
              <a:t>，要考虑</a:t>
            </a:r>
            <a:r>
              <a:rPr lang="zh-CN" altLang="en-US" b="1" u="sng" dirty="0" smtClean="0"/>
              <a:t>案主能力</a:t>
            </a:r>
            <a:r>
              <a:rPr lang="zh-CN" altLang="en-US" dirty="0" smtClean="0"/>
              <a:t>、</a:t>
            </a:r>
            <a:r>
              <a:rPr lang="zh-CN" altLang="en-US" b="1" u="sng" dirty="0" smtClean="0"/>
              <a:t>系统资源</a:t>
            </a:r>
            <a:r>
              <a:rPr lang="zh-CN" altLang="en-US" dirty="0" smtClean="0"/>
              <a:t>、</a:t>
            </a:r>
            <a:r>
              <a:rPr lang="zh-CN" altLang="en-US" b="1" u="sng" dirty="0" smtClean="0"/>
              <a:t>目前限制</a:t>
            </a:r>
            <a:r>
              <a:rPr lang="zh-CN" altLang="en-US" dirty="0" smtClean="0"/>
              <a:t>等因素；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目标应当以</a:t>
            </a:r>
            <a:r>
              <a:rPr lang="zh-CN" altLang="en-US" b="1" u="sng" dirty="0" smtClean="0"/>
              <a:t>积极方式表达</a:t>
            </a:r>
            <a:r>
              <a:rPr lang="zh-CN" altLang="en-US" dirty="0" smtClean="0"/>
              <a:t>，并强调案主成长！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5" name="标题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CN" dirty="0"/>
              <a:t>8.1 </a:t>
            </a:r>
            <a:r>
              <a:rPr lang="zh-CN" altLang="en-US" dirty="0"/>
              <a:t>设定目标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 smtClean="0"/>
              <a:t>8.1.3 </a:t>
            </a:r>
            <a:r>
              <a:rPr lang="zh-CN" altLang="en-US" dirty="0"/>
              <a:t>具体</a:t>
            </a:r>
            <a:r>
              <a:rPr lang="zh-CN" altLang="en-US" dirty="0" smtClean="0"/>
              <a:t>目标的设定原则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05413"/>
            <a:ext cx="3995936" cy="2455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012" y="2636912"/>
            <a:ext cx="4181460" cy="3933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154" y="3117540"/>
            <a:ext cx="3305175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 descr="c:\users\dell\appdata\local\360CHR~1\Chrome\USERDA~1\Temp\U_1488~1.JPG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079" y="3565747"/>
            <a:ext cx="3143250" cy="2095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http://a5.mzstatic.com/us/r30/Purple/v4/ca/ec/b4/caecb4bc-349a-1a65-bb08-0426fc61d761/screen480x480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96952"/>
            <a:ext cx="4283968" cy="3212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dell\appdata\local\360CHR~1\Chrome\USERDA~1\Temp\A64779~1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585" y="3474799"/>
            <a:ext cx="4372895" cy="2186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7" descr="http://imgt0.bdstatic.com/it/u=782331438,1044191076&amp;fm=15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AutoShape 20" descr="http://imgt0.bdstatic.com/it/u=782331438,1044191076&amp;fm=15&amp;gp=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52936"/>
            <a:ext cx="4351247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58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案例讨论：如何为老佘设定目标？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>
          <a:xfrm>
            <a:off x="4716016" y="2651732"/>
            <a:ext cx="4131981" cy="36480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案例：案主老佘出狱后，妻子已经离家出走，只留下八岁女儿。原本女儿由爷爷奶奶照顾，老佘获释后才由他亲自照料。但他望女成凤，总爱以粗暴方式管教孩子，导致女儿躲避，常常独自游荡在社区里。目前老佘以摆摊夜排档为生，但常常受到城管冲击，工作不稳定，一家人的生计堪忧。社区几次为他介绍工作，都</a:t>
            </a:r>
            <a:r>
              <a:rPr lang="zh-CN" altLang="zh-CN" dirty="0" smtClean="0"/>
              <a:t>因</a:t>
            </a:r>
            <a:r>
              <a:rPr lang="zh-CN" altLang="en-US" dirty="0" smtClean="0"/>
              <a:t>他的犯罪</a:t>
            </a:r>
            <a:r>
              <a:rPr lang="zh-CN" altLang="zh-CN" dirty="0" smtClean="0"/>
              <a:t>前科</a:t>
            </a:r>
            <a:r>
              <a:rPr lang="zh-CN" altLang="en-US" dirty="0" smtClean="0"/>
              <a:t>而无果。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>
          <a:xfrm>
            <a:off x="539552" y="2750418"/>
            <a:ext cx="4131981" cy="3450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案主老佘目前状况（草稿）：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问题：工作不稳定、女儿失管、家庭面临经济困境；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人：情绪消极、行为粗暴、缺乏工作技能，但有上进的意志；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环境：与女儿关系不睦，妻子离家，同时因犯罪前科缺乏社会支持，但目前在社区照料的对象中。父母健在。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endParaRPr lang="en-US" altLang="zh-CN" dirty="0" smtClean="0"/>
          </a:p>
          <a:p>
            <a:pPr marL="0" indent="0">
              <a:buFont typeface="Symbol" pitchFamily="18" charset="2"/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173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2675466"/>
            <a:ext cx="8640959" cy="3633853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确定案主</a:t>
            </a:r>
            <a:r>
              <a:rPr lang="zh-CN" altLang="en-US" dirty="0"/>
              <a:t>目前</a:t>
            </a:r>
            <a:r>
              <a:rPr lang="zh-CN" altLang="en-US" dirty="0" smtClean="0"/>
              <a:t>状态：</a:t>
            </a:r>
            <a:r>
              <a:rPr lang="zh-CN" altLang="en-US" b="1" u="sng" dirty="0" smtClean="0"/>
              <a:t>用</a:t>
            </a:r>
            <a:r>
              <a:rPr lang="en-US" altLang="zh-CN" b="1" u="sng" dirty="0" smtClean="0"/>
              <a:t>“</a:t>
            </a:r>
            <a:r>
              <a:rPr lang="zh-CN" altLang="en-US" b="1" u="sng" dirty="0" smtClean="0"/>
              <a:t>问题</a:t>
            </a:r>
            <a:r>
              <a:rPr lang="en-US" altLang="zh-CN" b="1" u="sng" dirty="0" smtClean="0"/>
              <a:t>-</a:t>
            </a:r>
            <a:r>
              <a:rPr lang="zh-CN" altLang="en-US" b="1" u="sng" dirty="0" smtClean="0"/>
              <a:t>人</a:t>
            </a:r>
            <a:r>
              <a:rPr lang="en-US" altLang="zh-CN" b="1" u="sng" dirty="0" smtClean="0"/>
              <a:t>-</a:t>
            </a:r>
            <a:r>
              <a:rPr lang="zh-CN" altLang="en-US" b="1" u="sng" dirty="0" smtClean="0"/>
              <a:t>环境</a:t>
            </a:r>
            <a:r>
              <a:rPr lang="en-US" altLang="zh-CN" b="1" u="sng" dirty="0" smtClean="0"/>
              <a:t>”</a:t>
            </a:r>
            <a:r>
              <a:rPr lang="zh-CN" altLang="en-US" b="1" u="sng" dirty="0" smtClean="0"/>
              <a:t>模式来回顾预估成果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与案主共同确定大体努力的方向，即</a:t>
            </a:r>
            <a:r>
              <a:rPr lang="zh-CN" altLang="en-US" b="1" u="sng" dirty="0" smtClean="0"/>
              <a:t>总目标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与案主共同</a:t>
            </a:r>
            <a:r>
              <a:rPr lang="zh-CN" altLang="en-US" b="1" u="sng" dirty="0" smtClean="0"/>
              <a:t>选择适当的具体目标</a:t>
            </a:r>
            <a:r>
              <a:rPr lang="zh-CN" altLang="en-US" dirty="0" smtClean="0"/>
              <a:t>：</a:t>
            </a:r>
            <a:endParaRPr lang="en-US" altLang="zh-CN" b="1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 smtClean="0"/>
              <a:t>针对某一困境，</a:t>
            </a:r>
            <a:r>
              <a:rPr lang="zh-CN" altLang="en-US" b="1" u="sng" dirty="0" smtClean="0"/>
              <a:t>找出初步目标</a:t>
            </a:r>
            <a:r>
              <a:rPr lang="zh-CN" altLang="en-US" dirty="0" smtClean="0"/>
              <a:t>，并用评量等技术来衡量适宜程度；</a:t>
            </a:r>
            <a:endParaRPr lang="en-US" altLang="zh-CN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b="1" u="sng" dirty="0" smtClean="0"/>
              <a:t>筛选</a:t>
            </a:r>
            <a:r>
              <a:rPr lang="zh-CN" altLang="en-US" dirty="0" smtClean="0"/>
              <a:t>出最终合适的目标；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 startAt="4"/>
            </a:pPr>
            <a:r>
              <a:rPr lang="zh-CN" altLang="en-US" b="1" u="sng" dirty="0" smtClean="0"/>
              <a:t>探讨目标的可行性</a:t>
            </a:r>
            <a:r>
              <a:rPr lang="zh-CN" altLang="en-US" dirty="0" smtClean="0"/>
              <a:t>及可能的</a:t>
            </a:r>
            <a:r>
              <a:rPr lang="zh-CN" altLang="en-US" b="1" u="sng" dirty="0" smtClean="0"/>
              <a:t>利弊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 startAt="4"/>
            </a:pPr>
            <a:r>
              <a:rPr lang="zh-CN" altLang="en-US" b="1" u="sng" dirty="0" smtClean="0"/>
              <a:t>确定最终目标并排定优先顺序</a:t>
            </a:r>
            <a:r>
              <a:rPr lang="zh-CN" altLang="en-US" dirty="0" smtClean="0"/>
              <a:t>：以涉及生命</a:t>
            </a:r>
            <a:r>
              <a:rPr lang="en-US" altLang="zh-CN" dirty="0" smtClean="0"/>
              <a:t>/</a:t>
            </a:r>
            <a:r>
              <a:rPr lang="zh-CN" altLang="en-US" dirty="0" smtClean="0"/>
              <a:t>生存第一原则为先，但其他目标的排序也必须符合案主的实际需要。</a:t>
            </a:r>
            <a:endParaRPr lang="zh-CN" altLang="en-US" b="1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8.1 </a:t>
            </a:r>
            <a:r>
              <a:rPr lang="zh-CN" altLang="en-US" dirty="0" smtClean="0"/>
              <a:t>设定目标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8.1.4 </a:t>
            </a:r>
            <a:r>
              <a:rPr lang="zh-CN" altLang="en-US" dirty="0" smtClean="0"/>
              <a:t>设定目标的过程</a:t>
            </a:r>
            <a:endParaRPr lang="zh-CN" altLang="en-US" dirty="0"/>
          </a:p>
        </p:txBody>
      </p:sp>
      <p:pic>
        <p:nvPicPr>
          <p:cNvPr id="1030" name="Picture 6" descr="c:\users\dell\appdata\local\360CHR~1\Chrome\USERDA~1\Temp\201007~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1663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87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案例讨论：如何为老佘设定目标？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>
          <a:xfrm>
            <a:off x="4400459" y="2564904"/>
            <a:ext cx="4924069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初步目标（草稿）：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得到一份收入稳定工作；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解决眼前的经济困境；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让女儿重新回归家庭；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让自己情绪保持稳定状态；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获得妻子理解和回转；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得到更多环境的理解与支持；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>
          <a:xfrm>
            <a:off x="223995" y="2636912"/>
            <a:ext cx="4131981" cy="3450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案主老佘目前状况（草稿）：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问题：工作不稳定、女儿失管、家庭面临经济困境；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人：情绪消极、行为粗暴、缺乏工作技能，但有上进的意志；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环境：与女儿关系不睦，妻子离家，同时因犯罪前科缺乏社会支持，但目前在社区照料的对象中。父母健在。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endParaRPr lang="en-US" altLang="zh-CN" dirty="0" smtClean="0"/>
          </a:p>
          <a:p>
            <a:pPr marL="0" indent="0">
              <a:buFont typeface="Symbol" pitchFamily="18" charset="2"/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99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案例讨论：如何为老佘设定目标？</a:t>
            </a:r>
          </a:p>
        </p:txBody>
      </p:sp>
      <p:sp>
        <p:nvSpPr>
          <p:cNvPr id="4" name="内容占位符 3"/>
          <p:cNvSpPr txBox="1">
            <a:spLocks/>
          </p:cNvSpPr>
          <p:nvPr/>
        </p:nvSpPr>
        <p:spPr>
          <a:xfrm>
            <a:off x="4283968" y="2564904"/>
            <a:ext cx="4752528" cy="3633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 smtClean="0"/>
              <a:t>目标排序与确定（定稿）：</a:t>
            </a:r>
            <a:endParaRPr lang="en-US" altLang="zh-CN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 smtClean="0"/>
              <a:t>总目标：让自己的生活有一个全新开始、改善与环境关系，回归自信。</a:t>
            </a:r>
            <a:endParaRPr lang="en-US" altLang="zh-CN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 smtClean="0"/>
              <a:t>具体目标：</a:t>
            </a:r>
            <a:endParaRPr lang="en-US" altLang="zh-CN" sz="2000" dirty="0" smtClean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000" dirty="0" smtClean="0"/>
              <a:t>在最短时间内解决目前家庭经济困境；</a:t>
            </a:r>
            <a:endParaRPr lang="en-US" altLang="zh-CN" sz="2000" dirty="0" smtClean="0"/>
          </a:p>
          <a:p>
            <a:pPr marL="457200" indent="-457200">
              <a:buFont typeface="+mj-lt"/>
              <a:buAutoNum type="circleNumDbPlain"/>
            </a:pPr>
            <a:r>
              <a:rPr lang="zh-CN" altLang="zh-CN" sz="2000" dirty="0" smtClean="0"/>
              <a:t>一个月内获得一份收入稳定在</a:t>
            </a:r>
            <a:r>
              <a:rPr lang="en-US" altLang="zh-CN" sz="2000" dirty="0" smtClean="0"/>
              <a:t>2000</a:t>
            </a:r>
            <a:r>
              <a:rPr lang="zh-CN" altLang="zh-CN" sz="2000" dirty="0" smtClean="0"/>
              <a:t>元，</a:t>
            </a:r>
            <a:r>
              <a:rPr lang="zh-CN" altLang="en-US" sz="2000" dirty="0" smtClean="0"/>
              <a:t>一周上班时间</a:t>
            </a:r>
            <a:r>
              <a:rPr lang="en-US" altLang="zh-CN" sz="2000" dirty="0" smtClean="0"/>
              <a:t>40</a:t>
            </a:r>
            <a:r>
              <a:rPr lang="zh-CN" altLang="en-US" sz="2000" dirty="0" smtClean="0"/>
              <a:t>小时左右的职位</a:t>
            </a:r>
            <a:r>
              <a:rPr lang="zh-CN" altLang="zh-CN" sz="2000" dirty="0" smtClean="0"/>
              <a:t>；</a:t>
            </a:r>
            <a:endParaRPr lang="en-US" altLang="zh-CN" sz="2000" dirty="0" smtClean="0"/>
          </a:p>
          <a:p>
            <a:pPr marL="457200" indent="-457200">
              <a:buFont typeface="+mj-lt"/>
              <a:buAutoNum type="circleNumDbPlain"/>
            </a:pPr>
            <a:r>
              <a:rPr lang="zh-CN" altLang="en-US" sz="2000" dirty="0" smtClean="0"/>
              <a:t>让自己情绪保持稳定状态；</a:t>
            </a:r>
            <a:endParaRPr lang="en-US" altLang="zh-CN" sz="2000" dirty="0" smtClean="0"/>
          </a:p>
          <a:p>
            <a:pPr marL="457200" indent="-457200">
              <a:buFont typeface="+mj-lt"/>
              <a:buAutoNum type="circleNumDbPlain"/>
            </a:pPr>
            <a:r>
              <a:rPr lang="zh-CN" altLang="en-US" sz="2000" dirty="0" smtClean="0"/>
              <a:t>让女儿回归家庭，改善与自己的关系；同时获得妻子谅解，尽快回家生活；</a:t>
            </a:r>
            <a:endParaRPr lang="en-US" altLang="zh-CN" sz="2000" dirty="0" smtClean="0"/>
          </a:p>
          <a:p>
            <a:pPr marL="457200" indent="-457200">
              <a:buFont typeface="+mj-lt"/>
              <a:buAutoNum type="circleNumDbPlain"/>
            </a:pPr>
            <a:r>
              <a:rPr lang="zh-CN" altLang="en-US" sz="2000" dirty="0" smtClean="0"/>
              <a:t>获得更多支持理解，提高社区好评率。</a:t>
            </a:r>
            <a:endParaRPr lang="en-US" altLang="zh-CN" sz="2000" dirty="0" smtClean="0"/>
          </a:p>
          <a:p>
            <a:pPr marL="457200" indent="-457200">
              <a:buFont typeface="+mj-lt"/>
              <a:buAutoNum type="circleNumDbPlain"/>
            </a:pPr>
            <a:endParaRPr lang="zh-CN" altLang="en-US" sz="20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>
          <a:xfrm>
            <a:off x="107504" y="2636912"/>
            <a:ext cx="4131981" cy="34506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/>
              <a:t>案主老佘目前状况（草稿）：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问题：工作不稳定、女儿失管、家庭面临经济困境；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人：情绪消极、行为粗暴、缺乏工作技能，但有上进的意志；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r>
              <a:rPr lang="zh-CN" altLang="en-US" dirty="0" smtClean="0"/>
              <a:t>环境：与女儿关系不睦，妻子离家，同时因犯罪前科缺乏社会支持，但目前在社区照料的对象中。父母健在。</a:t>
            </a:r>
            <a:endParaRPr lang="en-US" altLang="zh-CN" dirty="0" smtClean="0"/>
          </a:p>
          <a:p>
            <a:pPr marL="514350" indent="-514350">
              <a:buFont typeface="+mj-lt"/>
              <a:buAutoNum type="romanUcPeriod"/>
            </a:pPr>
            <a:endParaRPr lang="en-US" altLang="zh-CN" dirty="0" smtClean="0"/>
          </a:p>
          <a:p>
            <a:pPr marL="0" indent="0">
              <a:buFont typeface="Symbol" pitchFamily="18" charset="2"/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912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1224</TotalTime>
  <Words>1153</Words>
  <Application>Microsoft Office PowerPoint</Application>
  <PresentationFormat>全屏显示(4:3)</PresentationFormat>
  <Paragraphs>94</Paragraphs>
  <Slides>11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波形</vt:lpstr>
      <vt:lpstr>社会工作基本理论与实务 第8章 计划</vt:lpstr>
      <vt:lpstr>本节课程内容概要</vt:lpstr>
      <vt:lpstr>PowerPoint 演示文稿</vt:lpstr>
      <vt:lpstr>课程回顾：目标的内涵</vt:lpstr>
      <vt:lpstr>8.1 设定目标 8.1.3 具体目标的设定原则</vt:lpstr>
      <vt:lpstr>案例讨论：如何为老佘设定目标？</vt:lpstr>
      <vt:lpstr>8.1 设定目标 8.1.4 设定目标的过程</vt:lpstr>
      <vt:lpstr>案例讨论：如何为老佘设定目标？</vt:lpstr>
      <vt:lpstr>案例讨论：如何为老佘设定目标？</vt:lpstr>
      <vt:lpstr>本次课程小结：目标的设定</vt:lpstr>
      <vt:lpstr>作业：在初步确定目标以后，如何制定老佘一案的具体行动方案？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Windows 用户</cp:lastModifiedBy>
  <cp:revision>92</cp:revision>
  <dcterms:created xsi:type="dcterms:W3CDTF">2014-03-30T05:18:32Z</dcterms:created>
  <dcterms:modified xsi:type="dcterms:W3CDTF">2018-05-06T13:45:49Z</dcterms:modified>
</cp:coreProperties>
</file>