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57" r:id="rId4"/>
    <p:sldId id="267" r:id="rId5"/>
    <p:sldId id="280" r:id="rId6"/>
    <p:sldId id="269" r:id="rId7"/>
    <p:sldId id="271" r:id="rId8"/>
    <p:sldId id="272" r:id="rId9"/>
    <p:sldId id="258" r:id="rId10"/>
    <p:sldId id="274" r:id="rId11"/>
    <p:sldId id="275" r:id="rId12"/>
    <p:sldId id="27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79" autoAdjust="0"/>
    <p:restoredTop sz="94660"/>
  </p:normalViewPr>
  <p:slideViewPr>
    <p:cSldViewPr>
      <p:cViewPr varScale="1">
        <p:scale>
          <a:sx n="65" d="100"/>
          <a:sy n="65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#1">
  <dgm:title val=""/>
  <dgm:desc val=""/>
  <dgm:catLst>
    <dgm:cat type="accent6" pri="11500"/>
  </dgm:catLst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265AF7-262A-4A89-81F0-8BE06628B2F4}" type="doc">
      <dgm:prSet loTypeId="urn:microsoft.com/office/officeart/2005/8/layout/chevron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B8221C5D-8542-4EE2-BBAA-A04C833472F3}" type="pres">
      <dgm:prSet presAssocID="{69265AF7-262A-4A89-81F0-8BE06628B2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CC3B50A-02CF-4B54-8B84-DFCC1C45630D}" type="presOf" srcId="{69265AF7-262A-4A89-81F0-8BE06628B2F4}" destId="{B8221C5D-8542-4EE2-BBAA-A04C833472F3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265AF7-262A-4A89-81F0-8BE06628B2F4}" type="doc">
      <dgm:prSet loTypeId="urn:microsoft.com/office/officeart/2005/8/layout/chevron2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zh-CN" altLang="en-US"/>
        </a:p>
      </dgm:t>
    </dgm:pt>
    <dgm:pt modelId="{B8221C5D-8542-4EE2-BBAA-A04C833472F3}" type="pres">
      <dgm:prSet presAssocID="{69265AF7-262A-4A89-81F0-8BE06628B2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6EE9DC7-DDA3-47A8-B150-E5202F03B20F}" type="presOf" srcId="{69265AF7-262A-4A89-81F0-8BE06628B2F4}" destId="{B8221C5D-8542-4EE2-BBAA-A04C833472F3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265AF7-262A-4A89-81F0-8BE06628B2F4}" type="doc">
      <dgm:prSet loTypeId="urn:microsoft.com/office/officeart/2005/8/layout/chevron2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zh-CN" altLang="en-US"/>
        </a:p>
      </dgm:t>
    </dgm:pt>
    <dgm:pt modelId="{B8221C5D-8542-4EE2-BBAA-A04C833472F3}" type="pres">
      <dgm:prSet presAssocID="{69265AF7-262A-4A89-81F0-8BE06628B2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2DB83D1-007D-4F27-8046-A67C4BC17FE6}" type="presOf" srcId="{69265AF7-262A-4A89-81F0-8BE06628B2F4}" destId="{B8221C5D-8542-4EE2-BBAA-A04C833472F3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265AF7-262A-4A89-81F0-8BE06628B2F4}" type="doc">
      <dgm:prSet loTypeId="urn:microsoft.com/office/officeart/2005/8/layout/chevron2" loCatId="list" qsTypeId="urn:microsoft.com/office/officeart/2005/8/quickstyle/simple1#7" qsCatId="simple" csTypeId="urn:microsoft.com/office/officeart/2005/8/colors/accent1_2#7" csCatId="accent1" phldr="1"/>
      <dgm:spPr/>
      <dgm:t>
        <a:bodyPr/>
        <a:lstStyle/>
        <a:p>
          <a:endParaRPr lang="zh-CN" altLang="en-US"/>
        </a:p>
      </dgm:t>
    </dgm:pt>
    <dgm:pt modelId="{B8221C5D-8542-4EE2-BBAA-A04C833472F3}" type="pres">
      <dgm:prSet presAssocID="{69265AF7-262A-4A89-81F0-8BE06628B2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F3F39D0-182C-4C01-86B7-50666CC9A011}" type="presOf" srcId="{69265AF7-262A-4A89-81F0-8BE06628B2F4}" destId="{B8221C5D-8542-4EE2-BBAA-A04C833472F3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7DE68A-6B2E-486B-AD30-7C5D6B7C2998}" type="doc">
      <dgm:prSet loTypeId="urn:microsoft.com/office/officeart/2005/8/layout/vList5" loCatId="list" qsTypeId="urn:microsoft.com/office/officeart/2005/8/quickstyle/simple1#1" qsCatId="simple" csTypeId="urn:microsoft.com/office/officeart/2005/8/colors/accent6_5#1" csCatId="accent1" phldr="1"/>
      <dgm:spPr/>
      <dgm:t>
        <a:bodyPr/>
        <a:lstStyle/>
        <a:p>
          <a:endParaRPr lang="zh-CN" altLang="en-US"/>
        </a:p>
      </dgm:t>
    </dgm:pt>
    <dgm:pt modelId="{2FC5D0E6-FDE5-48D2-B77F-C373CAC21ACE}">
      <dgm:prSet phldrT="[文本]" phldr="0" custT="0"/>
      <dgm:spPr/>
      <dgm:t>
        <a:bodyPr vert="horz" wrap="square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主料</a:t>
          </a:r>
        </a:p>
      </dgm:t>
    </dgm:pt>
    <dgm:pt modelId="{7A484EC5-341F-4B51-B4B2-D5D3F3ECE354}" type="parTrans" cxnId="{5D3D1E25-EC4C-4DD9-A506-4B40C8F35786}">
      <dgm:prSet/>
      <dgm:spPr/>
      <dgm:t>
        <a:bodyPr/>
        <a:lstStyle/>
        <a:p>
          <a:endParaRPr lang="zh-CN" altLang="en-US"/>
        </a:p>
      </dgm:t>
    </dgm:pt>
    <dgm:pt modelId="{FD718D68-8666-430E-B807-F10716DC7CBF}" type="sibTrans" cxnId="{5D3D1E25-EC4C-4DD9-A506-4B40C8F35786}">
      <dgm:prSet/>
      <dgm:spPr/>
      <dgm:t>
        <a:bodyPr/>
        <a:lstStyle/>
        <a:p>
          <a:endParaRPr lang="zh-CN" altLang="en-US"/>
        </a:p>
      </dgm:t>
    </dgm:pt>
    <dgm:pt modelId="{E7B10BDD-AF18-4D58-8A90-E5A8F8164375}">
      <dgm:prSet phldrT="[文本]"/>
      <dgm:spPr/>
      <dgm:t>
        <a:bodyPr/>
        <a:lstStyle/>
        <a:p>
          <a:r>
            <a:rPr lang="zh-CN" altLang="en-US" dirty="0" smtClean="0"/>
            <a:t>面粉：</a:t>
          </a:r>
          <a:r>
            <a:rPr lang="en-US" altLang="zh-CN" dirty="0" smtClean="0"/>
            <a:t>500g</a:t>
          </a:r>
          <a:endParaRPr lang="zh-CN" altLang="en-US" dirty="0"/>
        </a:p>
      </dgm:t>
    </dgm:pt>
    <dgm:pt modelId="{51AD9732-E9CB-4FC7-9E1A-E224E48C92BE}" type="parTrans" cxnId="{202B7392-9500-4BB2-935C-BE6D974DF091}">
      <dgm:prSet/>
      <dgm:spPr/>
      <dgm:t>
        <a:bodyPr/>
        <a:lstStyle/>
        <a:p>
          <a:endParaRPr lang="zh-CN" altLang="en-US"/>
        </a:p>
      </dgm:t>
    </dgm:pt>
    <dgm:pt modelId="{359378E8-FD45-446C-B11A-3D4C2E619943}" type="sibTrans" cxnId="{202B7392-9500-4BB2-935C-BE6D974DF091}">
      <dgm:prSet/>
      <dgm:spPr/>
      <dgm:t>
        <a:bodyPr/>
        <a:lstStyle/>
        <a:p>
          <a:endParaRPr lang="zh-CN" altLang="en-US"/>
        </a:p>
      </dgm:t>
    </dgm:pt>
    <dgm:pt modelId="{B750BFE4-24D6-481B-99EA-36351E55F353}">
      <dgm:prSet phldrT="[文本]"/>
      <dgm:spPr/>
      <dgm:t>
        <a:bodyPr/>
        <a:lstStyle/>
        <a:p>
          <a:r>
            <a:rPr lang="zh-CN" altLang="en-US" dirty="0" smtClean="0"/>
            <a:t>  水  ：</a:t>
          </a:r>
          <a:r>
            <a:rPr lang="en-US" altLang="zh-CN" dirty="0" smtClean="0"/>
            <a:t>250g</a:t>
          </a:r>
          <a:endParaRPr lang="zh-CN" altLang="en-US" dirty="0"/>
        </a:p>
      </dgm:t>
    </dgm:pt>
    <dgm:pt modelId="{4AAFCA8D-11BE-4348-8D06-42019D69A5FC}" type="parTrans" cxnId="{6D446A4B-12C6-4A48-8AE1-69AE096FE208}">
      <dgm:prSet/>
      <dgm:spPr/>
      <dgm:t>
        <a:bodyPr/>
        <a:lstStyle/>
        <a:p>
          <a:endParaRPr lang="zh-CN" altLang="en-US"/>
        </a:p>
      </dgm:t>
    </dgm:pt>
    <dgm:pt modelId="{567FB537-07C5-4955-A96B-E59525F3A0FA}" type="sibTrans" cxnId="{6D446A4B-12C6-4A48-8AE1-69AE096FE208}">
      <dgm:prSet/>
      <dgm:spPr/>
      <dgm:t>
        <a:bodyPr/>
        <a:lstStyle/>
        <a:p>
          <a:endParaRPr lang="zh-CN" altLang="en-US"/>
        </a:p>
      </dgm:t>
    </dgm:pt>
    <dgm:pt modelId="{B9BD85EA-80C1-4D01-8376-9A3B59A40746}">
      <dgm:prSet phldrT="[文本]"/>
      <dgm:spPr/>
      <dgm:t>
        <a:bodyPr/>
        <a:lstStyle/>
        <a:p>
          <a:r>
            <a:rPr lang="zh-CN" altLang="en-US" dirty="0" smtClean="0"/>
            <a:t>辅料</a:t>
          </a:r>
          <a:endParaRPr lang="zh-CN" altLang="en-US" dirty="0"/>
        </a:p>
      </dgm:t>
    </dgm:pt>
    <dgm:pt modelId="{F5FDD3B8-0BD7-4AD8-894B-9C4DB2431336}" type="parTrans" cxnId="{8F0DCFF1-766B-4A03-8A1B-785CBB0D88CC}">
      <dgm:prSet/>
      <dgm:spPr/>
      <dgm:t>
        <a:bodyPr/>
        <a:lstStyle/>
        <a:p>
          <a:endParaRPr lang="zh-CN" altLang="en-US"/>
        </a:p>
      </dgm:t>
    </dgm:pt>
    <dgm:pt modelId="{D6FCCA96-0D5C-42DF-B6B7-EA72B082D997}" type="sibTrans" cxnId="{8F0DCFF1-766B-4A03-8A1B-785CBB0D88CC}">
      <dgm:prSet/>
      <dgm:spPr/>
      <dgm:t>
        <a:bodyPr/>
        <a:lstStyle/>
        <a:p>
          <a:endParaRPr lang="zh-CN" altLang="en-US"/>
        </a:p>
      </dgm:t>
    </dgm:pt>
    <dgm:pt modelId="{06672462-8D12-48D7-8608-83A0A084B7A5}">
      <dgm:prSet phldrT="[文本]"/>
      <dgm:spPr/>
      <dgm:t>
        <a:bodyPr/>
        <a:lstStyle/>
        <a:p>
          <a:r>
            <a:rPr lang="zh-CN" altLang="en-US" dirty="0" smtClean="0"/>
            <a:t>  盐  ：</a:t>
          </a:r>
          <a:r>
            <a:rPr lang="en-US" altLang="zh-CN" dirty="0" smtClean="0"/>
            <a:t>2g</a:t>
          </a:r>
          <a:endParaRPr lang="zh-CN" altLang="en-US" dirty="0"/>
        </a:p>
      </dgm:t>
    </dgm:pt>
    <dgm:pt modelId="{3B782069-56AF-400B-935B-8F7792403A72}" type="parTrans" cxnId="{7018F967-0A96-4930-A1C2-B26EC794F97C}">
      <dgm:prSet/>
      <dgm:spPr/>
      <dgm:t>
        <a:bodyPr/>
        <a:lstStyle/>
        <a:p>
          <a:endParaRPr lang="zh-CN" altLang="en-US"/>
        </a:p>
      </dgm:t>
    </dgm:pt>
    <dgm:pt modelId="{ABCEBD4A-E498-4097-8E6E-A8EB46AAD806}" type="sibTrans" cxnId="{7018F967-0A96-4930-A1C2-B26EC794F97C}">
      <dgm:prSet/>
      <dgm:spPr/>
      <dgm:t>
        <a:bodyPr/>
        <a:lstStyle/>
        <a:p>
          <a:endParaRPr lang="zh-CN" altLang="en-US"/>
        </a:p>
      </dgm:t>
    </dgm:pt>
    <dgm:pt modelId="{84473AB5-28B8-4AAC-A30A-3428EB23D436}">
      <dgm:prSet phldrT="[文本]"/>
      <dgm:spPr/>
      <dgm:t>
        <a:bodyPr/>
        <a:lstStyle/>
        <a:p>
          <a:r>
            <a:rPr lang="zh-CN" altLang="en-US" dirty="0" smtClean="0"/>
            <a:t>鸡蛋：</a:t>
          </a:r>
          <a:r>
            <a:rPr lang="en-US" altLang="zh-CN" dirty="0" smtClean="0"/>
            <a:t>1</a:t>
          </a:r>
          <a:r>
            <a:rPr lang="zh-CN" altLang="en-US" dirty="0" smtClean="0"/>
            <a:t>只</a:t>
          </a:r>
          <a:endParaRPr lang="zh-CN" altLang="en-US" dirty="0"/>
        </a:p>
      </dgm:t>
    </dgm:pt>
    <dgm:pt modelId="{975F6260-E89B-4533-A357-DE2E4DF1073C}" type="parTrans" cxnId="{5FF36D2A-64AE-4D93-A4FA-AFAB37C123A6}">
      <dgm:prSet/>
      <dgm:spPr/>
      <dgm:t>
        <a:bodyPr/>
        <a:lstStyle/>
        <a:p>
          <a:endParaRPr lang="zh-CN" altLang="en-US"/>
        </a:p>
      </dgm:t>
    </dgm:pt>
    <dgm:pt modelId="{AB12797B-25D5-4A96-8EBA-EE398E3842E7}" type="sibTrans" cxnId="{5FF36D2A-64AE-4D93-A4FA-AFAB37C123A6}">
      <dgm:prSet/>
      <dgm:spPr/>
      <dgm:t>
        <a:bodyPr/>
        <a:lstStyle/>
        <a:p>
          <a:endParaRPr lang="zh-CN" altLang="en-US"/>
        </a:p>
      </dgm:t>
    </dgm:pt>
    <dgm:pt modelId="{C8F22744-F16B-4168-85A7-555AA4F1563B}">
      <dgm:prSet phldrT="[文本]"/>
      <dgm:spPr/>
      <dgm:t>
        <a:bodyPr/>
        <a:lstStyle/>
        <a:p>
          <a:r>
            <a:rPr lang="zh-CN" altLang="en-US" dirty="0" smtClean="0"/>
            <a:t>流程</a:t>
          </a:r>
          <a:endParaRPr lang="zh-CN" altLang="en-US" dirty="0"/>
        </a:p>
      </dgm:t>
    </dgm:pt>
    <dgm:pt modelId="{24E6267E-AA04-4E0A-A54F-371166A7C292}" type="parTrans" cxnId="{FC85C6D6-453B-42E7-87D9-483A552D390C}">
      <dgm:prSet/>
      <dgm:spPr/>
      <dgm:t>
        <a:bodyPr/>
        <a:lstStyle/>
        <a:p>
          <a:endParaRPr lang="zh-CN" altLang="en-US"/>
        </a:p>
      </dgm:t>
    </dgm:pt>
    <dgm:pt modelId="{C9EF6985-5F7B-42A1-8640-8978C49BEEB4}" type="sibTrans" cxnId="{FC85C6D6-453B-42E7-87D9-483A552D390C}">
      <dgm:prSet/>
      <dgm:spPr/>
      <dgm:t>
        <a:bodyPr/>
        <a:lstStyle/>
        <a:p>
          <a:endParaRPr lang="zh-CN" altLang="en-US"/>
        </a:p>
      </dgm:t>
    </dgm:pt>
    <dgm:pt modelId="{85649432-9EE2-4BDE-BAB1-DB1102A09582}">
      <dgm:prSet phldrT="[文本]" phldr="0" custT="0"/>
      <dgm:spPr/>
      <dgm:t>
        <a:bodyPr vert="horz" wrap="square"/>
        <a:lstStyle>
          <a:lvl1pPr algn="l">
            <a:defRPr sz="26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dirty="0" smtClean="0"/>
            <a:t>和面→揉面→搓条→下剂→制皮</a:t>
          </a:r>
          <a:endParaRPr lang="zh-CN" altLang="en-US" dirty="0"/>
        </a:p>
      </dgm:t>
    </dgm:pt>
    <dgm:pt modelId="{FF55F9FA-DB4D-4E68-BA3E-7D92987DD7B9}" type="parTrans" cxnId="{2B2E3E7C-EB83-45C2-95A3-C8B2A0B17AAB}">
      <dgm:prSet/>
      <dgm:spPr/>
      <dgm:t>
        <a:bodyPr/>
        <a:lstStyle/>
        <a:p>
          <a:endParaRPr lang="zh-CN" altLang="en-US"/>
        </a:p>
      </dgm:t>
    </dgm:pt>
    <dgm:pt modelId="{9534CB64-0957-4A1A-B9FE-904A534E0AC3}" type="sibTrans" cxnId="{2B2E3E7C-EB83-45C2-95A3-C8B2A0B17AAB}">
      <dgm:prSet/>
      <dgm:spPr/>
      <dgm:t>
        <a:bodyPr/>
        <a:lstStyle/>
        <a:p>
          <a:endParaRPr lang="zh-CN" altLang="en-US"/>
        </a:p>
      </dgm:t>
    </dgm:pt>
    <dgm:pt modelId="{8B3E71A4-40D2-4DE8-AD8D-3B89666E6669}">
      <dgm:prSet phldr="0" custT="0"/>
      <dgm:spPr/>
      <dgm:t>
        <a:bodyPr vert="horz" wrap="square"/>
        <a:lstStyle>
          <a:lvl1pPr algn="l">
            <a:defRPr sz="26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lang="zh-CN" altLang="en-US" dirty="0"/>
        </a:p>
      </dgm:t>
    </dgm:pt>
    <dgm:pt modelId="{522396EE-F6F4-47A2-80F7-5C21B2A1EF32}" type="parTrans" cxnId="{F69F6D8B-87C3-4542-B333-C497EF062BB1}">
      <dgm:prSet/>
      <dgm:spPr/>
    </dgm:pt>
    <dgm:pt modelId="{FD172343-ECBA-40C6-A190-6520F0B9052C}" type="sibTrans" cxnId="{F69F6D8B-87C3-4542-B333-C497EF062BB1}">
      <dgm:prSet/>
      <dgm:spPr/>
    </dgm:pt>
    <dgm:pt modelId="{81DAFE48-720E-434B-B04C-77869A9F7257}" type="pres">
      <dgm:prSet presAssocID="{997DE68A-6B2E-486B-AD30-7C5D6B7C29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71715FA-37C9-4630-9E3C-5671423116BF}" type="pres">
      <dgm:prSet presAssocID="{2FC5D0E6-FDE5-48D2-B77F-C373CAC21ACE}" presName="linNode" presStyleCnt="0"/>
      <dgm:spPr/>
    </dgm:pt>
    <dgm:pt modelId="{198C2895-62E2-44A1-A176-0D9FF1236A91}" type="pres">
      <dgm:prSet presAssocID="{2FC5D0E6-FDE5-48D2-B77F-C373CAC21AC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0FFC484-FEC0-4F38-9F19-0AB07AA5C2FC}" type="pres">
      <dgm:prSet presAssocID="{2FC5D0E6-FDE5-48D2-B77F-C373CAC21AC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FF7318-E3B6-4C0E-A994-7AA37A56B992}" type="pres">
      <dgm:prSet presAssocID="{FD718D68-8666-430E-B807-F10716DC7CBF}" presName="sp" presStyleCnt="0"/>
      <dgm:spPr/>
    </dgm:pt>
    <dgm:pt modelId="{DA057C25-E0DF-4869-AB50-7193703AA0E8}" type="pres">
      <dgm:prSet presAssocID="{B9BD85EA-80C1-4D01-8376-9A3B59A40746}" presName="linNode" presStyleCnt="0"/>
      <dgm:spPr/>
    </dgm:pt>
    <dgm:pt modelId="{5742A5F5-343D-4DE1-8C4E-89D49877D75D}" type="pres">
      <dgm:prSet presAssocID="{B9BD85EA-80C1-4D01-8376-9A3B59A4074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130775-9075-456D-9820-8F144B29054B}" type="pres">
      <dgm:prSet presAssocID="{B9BD85EA-80C1-4D01-8376-9A3B59A4074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40310B-8350-41D6-8CFB-FE270A8748AC}" type="pres">
      <dgm:prSet presAssocID="{D6FCCA96-0D5C-42DF-B6B7-EA72B082D997}" presName="sp" presStyleCnt="0"/>
      <dgm:spPr/>
    </dgm:pt>
    <dgm:pt modelId="{688FF5FA-D866-49C0-B40D-CD7EAA31C5B7}" type="pres">
      <dgm:prSet presAssocID="{C8F22744-F16B-4168-85A7-555AA4F1563B}" presName="linNode" presStyleCnt="0"/>
      <dgm:spPr/>
    </dgm:pt>
    <dgm:pt modelId="{EE3CB316-0BAB-47B4-80E1-9190CB4D9ADE}" type="pres">
      <dgm:prSet presAssocID="{C8F22744-F16B-4168-85A7-555AA4F1563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947ECC-F257-47F2-9746-C82034E5FC08}" type="pres">
      <dgm:prSet presAssocID="{C8F22744-F16B-4168-85A7-555AA4F1563B}" presName="descendantText" presStyleLbl="alignAccFollowNode1" presStyleIdx="2" presStyleCnt="3" custLinFactNeighborX="309" custLinFactNeighborY="561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02B7392-9500-4BB2-935C-BE6D974DF091}" srcId="{2FC5D0E6-FDE5-48D2-B77F-C373CAC21ACE}" destId="{E7B10BDD-AF18-4D58-8A90-E5A8F8164375}" srcOrd="0" destOrd="0" parTransId="{51AD9732-E9CB-4FC7-9E1A-E224E48C92BE}" sibTransId="{359378E8-FD45-446C-B11A-3D4C2E619943}"/>
    <dgm:cxn modelId="{B37D9B55-D09D-4570-80CB-D7F7ABA4C07D}" type="presOf" srcId="{E7B10BDD-AF18-4D58-8A90-E5A8F8164375}" destId="{80FFC484-FEC0-4F38-9F19-0AB07AA5C2FC}" srcOrd="0" destOrd="0" presId="urn:microsoft.com/office/officeart/2005/8/layout/vList5"/>
    <dgm:cxn modelId="{DC4F867F-87E4-40D9-95E9-CAD5A2BD00D3}" type="presOf" srcId="{85649432-9EE2-4BDE-BAB1-DB1102A09582}" destId="{BE947ECC-F257-47F2-9746-C82034E5FC08}" srcOrd="0" destOrd="0" presId="urn:microsoft.com/office/officeart/2005/8/layout/vList5"/>
    <dgm:cxn modelId="{F69F6D8B-87C3-4542-B333-C497EF062BB1}" srcId="{C8F22744-F16B-4168-85A7-555AA4F1563B}" destId="{8B3E71A4-40D2-4DE8-AD8D-3B89666E6669}" srcOrd="1" destOrd="0" parTransId="{522396EE-F6F4-47A2-80F7-5C21B2A1EF32}" sibTransId="{FD172343-ECBA-40C6-A190-6520F0B9052C}"/>
    <dgm:cxn modelId="{8F18F8DC-A104-403C-AFDF-B12DD7176F41}" type="presOf" srcId="{2FC5D0E6-FDE5-48D2-B77F-C373CAC21ACE}" destId="{198C2895-62E2-44A1-A176-0D9FF1236A91}" srcOrd="0" destOrd="0" presId="urn:microsoft.com/office/officeart/2005/8/layout/vList5"/>
    <dgm:cxn modelId="{7018F967-0A96-4930-A1C2-B26EC794F97C}" srcId="{B9BD85EA-80C1-4D01-8376-9A3B59A40746}" destId="{06672462-8D12-48D7-8608-83A0A084B7A5}" srcOrd="0" destOrd="0" parTransId="{3B782069-56AF-400B-935B-8F7792403A72}" sibTransId="{ABCEBD4A-E498-4097-8E6E-A8EB46AAD806}"/>
    <dgm:cxn modelId="{FC85C6D6-453B-42E7-87D9-483A552D390C}" srcId="{997DE68A-6B2E-486B-AD30-7C5D6B7C2998}" destId="{C8F22744-F16B-4168-85A7-555AA4F1563B}" srcOrd="2" destOrd="0" parTransId="{24E6267E-AA04-4E0A-A54F-371166A7C292}" sibTransId="{C9EF6985-5F7B-42A1-8640-8978C49BEEB4}"/>
    <dgm:cxn modelId="{2B2E3E7C-EB83-45C2-95A3-C8B2A0B17AAB}" srcId="{C8F22744-F16B-4168-85A7-555AA4F1563B}" destId="{85649432-9EE2-4BDE-BAB1-DB1102A09582}" srcOrd="0" destOrd="0" parTransId="{FF55F9FA-DB4D-4E68-BA3E-7D92987DD7B9}" sibTransId="{9534CB64-0957-4A1A-B9FE-904A534E0AC3}"/>
    <dgm:cxn modelId="{33C2DA26-5EF8-4EF6-8588-D3107551A133}" type="presOf" srcId="{997DE68A-6B2E-486B-AD30-7C5D6B7C2998}" destId="{81DAFE48-720E-434B-B04C-77869A9F7257}" srcOrd="0" destOrd="0" presId="urn:microsoft.com/office/officeart/2005/8/layout/vList5"/>
    <dgm:cxn modelId="{28487E56-BA0F-416A-9B12-43BDC1005641}" type="presOf" srcId="{06672462-8D12-48D7-8608-83A0A084B7A5}" destId="{95130775-9075-456D-9820-8F144B29054B}" srcOrd="0" destOrd="0" presId="urn:microsoft.com/office/officeart/2005/8/layout/vList5"/>
    <dgm:cxn modelId="{BD006160-AFAE-4271-B84C-63162B790F01}" type="presOf" srcId="{84473AB5-28B8-4AAC-A30A-3428EB23D436}" destId="{95130775-9075-456D-9820-8F144B29054B}" srcOrd="0" destOrd="1" presId="urn:microsoft.com/office/officeart/2005/8/layout/vList5"/>
    <dgm:cxn modelId="{8F0DCFF1-766B-4A03-8A1B-785CBB0D88CC}" srcId="{997DE68A-6B2E-486B-AD30-7C5D6B7C2998}" destId="{B9BD85EA-80C1-4D01-8376-9A3B59A40746}" srcOrd="1" destOrd="0" parTransId="{F5FDD3B8-0BD7-4AD8-894B-9C4DB2431336}" sibTransId="{D6FCCA96-0D5C-42DF-B6B7-EA72B082D997}"/>
    <dgm:cxn modelId="{853B8C14-BE4D-4997-A46E-0F2C0D1FDD3B}" type="presOf" srcId="{C8F22744-F16B-4168-85A7-555AA4F1563B}" destId="{EE3CB316-0BAB-47B4-80E1-9190CB4D9ADE}" srcOrd="0" destOrd="0" presId="urn:microsoft.com/office/officeart/2005/8/layout/vList5"/>
    <dgm:cxn modelId="{5FC17B0B-FC3D-48E2-B9CB-ECB5F033E43F}" type="presOf" srcId="{B9BD85EA-80C1-4D01-8376-9A3B59A40746}" destId="{5742A5F5-343D-4DE1-8C4E-89D49877D75D}" srcOrd="0" destOrd="0" presId="urn:microsoft.com/office/officeart/2005/8/layout/vList5"/>
    <dgm:cxn modelId="{5FF36D2A-64AE-4D93-A4FA-AFAB37C123A6}" srcId="{B9BD85EA-80C1-4D01-8376-9A3B59A40746}" destId="{84473AB5-28B8-4AAC-A30A-3428EB23D436}" srcOrd="1" destOrd="0" parTransId="{975F6260-E89B-4533-A357-DE2E4DF1073C}" sibTransId="{AB12797B-25D5-4A96-8EBA-EE398E3842E7}"/>
    <dgm:cxn modelId="{5D3D1E25-EC4C-4DD9-A506-4B40C8F35786}" srcId="{997DE68A-6B2E-486B-AD30-7C5D6B7C2998}" destId="{2FC5D0E6-FDE5-48D2-B77F-C373CAC21ACE}" srcOrd="0" destOrd="0" parTransId="{7A484EC5-341F-4B51-B4B2-D5D3F3ECE354}" sibTransId="{FD718D68-8666-430E-B807-F10716DC7CBF}"/>
    <dgm:cxn modelId="{6D446A4B-12C6-4A48-8AE1-69AE096FE208}" srcId="{2FC5D0E6-FDE5-48D2-B77F-C373CAC21ACE}" destId="{B750BFE4-24D6-481B-99EA-36351E55F353}" srcOrd="1" destOrd="0" parTransId="{4AAFCA8D-11BE-4348-8D06-42019D69A5FC}" sibTransId="{567FB537-07C5-4955-A96B-E59525F3A0FA}"/>
    <dgm:cxn modelId="{238D833B-9BBD-4664-A98E-E3D747DAACD8}" type="presOf" srcId="{B750BFE4-24D6-481B-99EA-36351E55F353}" destId="{80FFC484-FEC0-4F38-9F19-0AB07AA5C2FC}" srcOrd="0" destOrd="1" presId="urn:microsoft.com/office/officeart/2005/8/layout/vList5"/>
    <dgm:cxn modelId="{1FE66783-98AE-4851-A20F-F66FF8B4C822}" type="presOf" srcId="{8B3E71A4-40D2-4DE8-AD8D-3B89666E6669}" destId="{BE947ECC-F257-47F2-9746-C82034E5FC08}" srcOrd="0" destOrd="1" presId="urn:microsoft.com/office/officeart/2005/8/layout/vList5"/>
    <dgm:cxn modelId="{B87037F5-5C5C-40E6-B053-941152BCAEF8}" type="presParOf" srcId="{81DAFE48-720E-434B-B04C-77869A9F7257}" destId="{D71715FA-37C9-4630-9E3C-5671423116BF}" srcOrd="0" destOrd="0" presId="urn:microsoft.com/office/officeart/2005/8/layout/vList5"/>
    <dgm:cxn modelId="{077DD6AE-ECBB-4CF3-A556-8EC488F03A19}" type="presParOf" srcId="{D71715FA-37C9-4630-9E3C-5671423116BF}" destId="{198C2895-62E2-44A1-A176-0D9FF1236A91}" srcOrd="0" destOrd="0" presId="urn:microsoft.com/office/officeart/2005/8/layout/vList5"/>
    <dgm:cxn modelId="{1FBBFCAC-F435-4D0C-A99B-00653BE1BB4C}" type="presParOf" srcId="{D71715FA-37C9-4630-9E3C-5671423116BF}" destId="{80FFC484-FEC0-4F38-9F19-0AB07AA5C2FC}" srcOrd="1" destOrd="0" presId="urn:microsoft.com/office/officeart/2005/8/layout/vList5"/>
    <dgm:cxn modelId="{458ACFFB-4AB5-4051-B665-869D8DB22B2A}" type="presParOf" srcId="{81DAFE48-720E-434B-B04C-77869A9F7257}" destId="{17FF7318-E3B6-4C0E-A994-7AA37A56B992}" srcOrd="1" destOrd="0" presId="urn:microsoft.com/office/officeart/2005/8/layout/vList5"/>
    <dgm:cxn modelId="{AC40E2A7-7DCF-4383-9BAA-4953455CF44E}" type="presParOf" srcId="{81DAFE48-720E-434B-B04C-77869A9F7257}" destId="{DA057C25-E0DF-4869-AB50-7193703AA0E8}" srcOrd="2" destOrd="0" presId="urn:microsoft.com/office/officeart/2005/8/layout/vList5"/>
    <dgm:cxn modelId="{E0E2F98F-B328-492D-A13E-A8998D399E37}" type="presParOf" srcId="{DA057C25-E0DF-4869-AB50-7193703AA0E8}" destId="{5742A5F5-343D-4DE1-8C4E-89D49877D75D}" srcOrd="0" destOrd="0" presId="urn:microsoft.com/office/officeart/2005/8/layout/vList5"/>
    <dgm:cxn modelId="{F800A015-0EB6-4CEF-98D2-6E5309CCBD93}" type="presParOf" srcId="{DA057C25-E0DF-4869-AB50-7193703AA0E8}" destId="{95130775-9075-456D-9820-8F144B29054B}" srcOrd="1" destOrd="0" presId="urn:microsoft.com/office/officeart/2005/8/layout/vList5"/>
    <dgm:cxn modelId="{304BB9C0-343F-4C25-9782-968D8951D334}" type="presParOf" srcId="{81DAFE48-720E-434B-B04C-77869A9F7257}" destId="{3940310B-8350-41D6-8CFB-FE270A8748AC}" srcOrd="3" destOrd="0" presId="urn:microsoft.com/office/officeart/2005/8/layout/vList5"/>
    <dgm:cxn modelId="{C62D2297-672D-43DF-BA63-08A3CBB13730}" type="presParOf" srcId="{81DAFE48-720E-434B-B04C-77869A9F7257}" destId="{688FF5FA-D866-49C0-B40D-CD7EAA31C5B7}" srcOrd="4" destOrd="0" presId="urn:microsoft.com/office/officeart/2005/8/layout/vList5"/>
    <dgm:cxn modelId="{7DBA464E-BA4B-4B58-8E0C-9FEDD6B4EA9F}" type="presParOf" srcId="{688FF5FA-D866-49C0-B40D-CD7EAA31C5B7}" destId="{EE3CB316-0BAB-47B4-80E1-9190CB4D9ADE}" srcOrd="0" destOrd="0" presId="urn:microsoft.com/office/officeart/2005/8/layout/vList5"/>
    <dgm:cxn modelId="{E03575CB-59A3-4238-A888-F34DB0CBBEFA}" type="presParOf" srcId="{688FF5FA-D866-49C0-B40D-CD7EAA31C5B7}" destId="{BE947ECC-F257-47F2-9746-C82034E5FC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265AF7-262A-4A89-81F0-8BE06628B2F4}" type="doc">
      <dgm:prSet loTypeId="urn:microsoft.com/office/officeart/2005/8/layout/chevron2" loCatId="list" qsTypeId="urn:microsoft.com/office/officeart/2005/8/quickstyle/simple1#8" qsCatId="simple" csTypeId="urn:microsoft.com/office/officeart/2005/8/colors/accent1_2#8" csCatId="accent1" phldr="1"/>
      <dgm:spPr/>
      <dgm:t>
        <a:bodyPr/>
        <a:lstStyle/>
        <a:p>
          <a:endParaRPr lang="zh-CN" altLang="en-US"/>
        </a:p>
      </dgm:t>
    </dgm:pt>
    <dgm:pt modelId="{B8221C5D-8542-4EE2-BBAA-A04C833472F3}" type="pres">
      <dgm:prSet presAssocID="{69265AF7-262A-4A89-81F0-8BE06628B2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B4C9B10-1259-4DB1-A202-8381F9DE410A}" type="presOf" srcId="{69265AF7-262A-4A89-81F0-8BE06628B2F4}" destId="{B8221C5D-8542-4EE2-BBAA-A04C833472F3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FC484-FEC0-4F38-9F19-0AB07AA5C2FC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 smtClean="0"/>
            <a:t>面粉：</a:t>
          </a:r>
          <a:r>
            <a:rPr lang="en-US" altLang="zh-CN" sz="2600" kern="1200" dirty="0" smtClean="0"/>
            <a:t>500g</a:t>
          </a:r>
          <a:endParaRPr lang="zh-CN" alt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 smtClean="0"/>
            <a:t>  水  ：</a:t>
          </a:r>
          <a:r>
            <a:rPr lang="en-US" altLang="zh-CN" sz="2600" kern="1200" dirty="0" smtClean="0"/>
            <a:t>250g</a:t>
          </a:r>
          <a:endParaRPr lang="zh-CN" altLang="en-US" sz="2600" kern="1200" dirty="0"/>
        </a:p>
      </dsp:txBody>
      <dsp:txXfrm rot="-5400000">
        <a:off x="2962656" y="205028"/>
        <a:ext cx="5209983" cy="1052927"/>
      </dsp:txXfrm>
    </dsp:sp>
    <dsp:sp modelId="{198C2895-62E2-44A1-A176-0D9FF1236A91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6400" kern="1200" dirty="0" smtClean="0"/>
            <a:t>主料</a:t>
          </a:r>
        </a:p>
      </dsp:txBody>
      <dsp:txXfrm>
        <a:off x="71201" y="73410"/>
        <a:ext cx="2820254" cy="1316160"/>
      </dsp:txXfrm>
    </dsp:sp>
    <dsp:sp modelId="{95130775-9075-456D-9820-8F144B29054B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 smtClean="0"/>
            <a:t>  盐  ：</a:t>
          </a:r>
          <a:r>
            <a:rPr lang="en-US" altLang="zh-CN" sz="2600" kern="1200" dirty="0" smtClean="0"/>
            <a:t>2g</a:t>
          </a:r>
          <a:endParaRPr lang="zh-CN" alt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 smtClean="0"/>
            <a:t>鸡蛋：</a:t>
          </a:r>
          <a:r>
            <a:rPr lang="en-US" altLang="zh-CN" sz="2600" kern="1200" dirty="0" smtClean="0"/>
            <a:t>1</a:t>
          </a:r>
          <a:r>
            <a:rPr lang="zh-CN" altLang="en-US" sz="2600" kern="1200" dirty="0" smtClean="0"/>
            <a:t>只</a:t>
          </a:r>
          <a:endParaRPr lang="zh-CN" altLang="en-US" sz="2600" kern="1200" dirty="0"/>
        </a:p>
      </dsp:txBody>
      <dsp:txXfrm rot="-5400000">
        <a:off x="2962656" y="1736518"/>
        <a:ext cx="5209983" cy="1052927"/>
      </dsp:txXfrm>
    </dsp:sp>
    <dsp:sp modelId="{5742A5F5-343D-4DE1-8C4E-89D49877D75D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6400" kern="1200" dirty="0" smtClean="0"/>
            <a:t>辅料</a:t>
          </a:r>
          <a:endParaRPr lang="zh-CN" altLang="en-US" sz="6400" kern="1200" dirty="0"/>
        </a:p>
      </dsp:txBody>
      <dsp:txXfrm>
        <a:off x="71201" y="1604901"/>
        <a:ext cx="2820254" cy="1316160"/>
      </dsp:txXfrm>
    </dsp:sp>
    <dsp:sp modelId="{BE947ECC-F257-47F2-9746-C82034E5FC08}">
      <dsp:nvSpPr>
        <dsp:cNvPr id="0" name=""/>
        <dsp:cNvSpPr/>
      </dsp:nvSpPr>
      <dsp:spPr>
        <a:xfrm rot="5400000">
          <a:off x="5012703" y="1226553"/>
          <a:ext cx="1166849" cy="5266944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 smtClean="0"/>
            <a:t>和面→揉面→搓条→下剂→制皮</a:t>
          </a:r>
          <a:endParaRPr lang="zh-CN" altLang="en-US" sz="2600" kern="1200" dirty="0"/>
        </a:p>
        <a:p>
          <a:pPr marL="228600" lvl="1" indent="-228600" algn="l" defTabSz="11557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600" kern="1200" dirty="0"/>
        </a:p>
      </dsp:txBody>
      <dsp:txXfrm rot="-5400000">
        <a:off x="2962656" y="3333562"/>
        <a:ext cx="5209983" cy="1052927"/>
      </dsp:txXfrm>
    </dsp:sp>
    <dsp:sp modelId="{EE3CB316-0BAB-47B4-80E1-9190CB4D9ADE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6400" kern="1200" dirty="0" smtClean="0"/>
            <a:t>流程</a:t>
          </a:r>
          <a:endParaRPr lang="zh-CN" altLang="en-US" sz="6400" kern="1200" dirty="0"/>
        </a:p>
      </dsp:txBody>
      <dsp:txXfrm>
        <a:off x="71201" y="3136391"/>
        <a:ext cx="2820254" cy="13161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8E013-46AC-4EF1-A31F-486AF09CC51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118E-C88A-43EA-AF00-387252C8591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A39F1-4F74-4802-B4E2-B20BA4CCD19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9149-3937-4CEA-B586-7187955AD65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A6562-E807-4C98-9B13-92F0A83F6ED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EE3C-EDE0-4781-858E-3E563D61CFF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51DB-0723-45A0-B5A8-52E13BD45C55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6EFB7-0ED2-48DF-BBFF-772B4EFBE64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AD35A-D5CD-47B2-A062-4445A8E84EE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7BCD-A951-4AE3-B5E7-31B6B9B0A5C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00937-AE46-431B-84FD-348B067AAF8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3A12604-0021-42C2-8613-353F548435B9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&#21046;&#30382;&#30340;&#36807;&#31243;.MOV" TargetMode="External"/><Relationship Id="rId3" Type="http://schemas.openxmlformats.org/officeDocument/2006/relationships/hyperlink" Target="&#29482;&#32905;&#39301;&#21046;&#20316;.MOV" TargetMode="External"/><Relationship Id="rId7" Type="http://schemas.openxmlformats.org/officeDocument/2006/relationships/hyperlink" Target="&#21644;&#38754;&#30340;&#36807;&#31243;.MOV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IMG_1108.MOV" TargetMode="External"/><Relationship Id="rId5" Type="http://schemas.openxmlformats.org/officeDocument/2006/relationships/hyperlink" Target="&#30333;&#33756;&#29482;&#32905;&#39301;&#21046;&#20316;.MOV" TargetMode="External"/><Relationship Id="rId10" Type="http://schemas.openxmlformats.org/officeDocument/2006/relationships/hyperlink" Target="&#29038;&#27700;&#39290;.MOV" TargetMode="External"/><Relationship Id="rId4" Type="http://schemas.openxmlformats.org/officeDocument/2006/relationships/hyperlink" Target="&#30333;&#33756;&#21046;&#20316;&#36807;&#31243;.MOV" TargetMode="External"/><Relationship Id="rId9" Type="http://schemas.openxmlformats.org/officeDocument/2006/relationships/hyperlink" Target="&#19978;&#39301;&#30340;&#27969;&#31243;.MO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611630" y="2130425"/>
            <a:ext cx="6846570" cy="1470025"/>
          </a:xfrm>
        </p:spPr>
        <p:txBody>
          <a:bodyPr/>
          <a:lstStyle/>
          <a:p>
            <a:pPr eaLnBrk="1" hangingPunct="1"/>
            <a:r>
              <a:rPr lang="zh-CN" altLang="en-US" sz="6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传统点心</a:t>
            </a:r>
            <a:r>
              <a:rPr lang="zh-CN" altLang="en-US" sz="6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－水饺</a:t>
            </a: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2209800" y="4724400"/>
            <a:ext cx="6400800" cy="17526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ea typeface="宋体" panose="02010600030101010101" pitchFamily="2" charset="-122"/>
              </a:rPr>
              <a:t>讲解人：李冬梅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457200" y="821690"/>
            <a:ext cx="8229600" cy="1327785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ea typeface="宋体" panose="02010600030101010101" pitchFamily="2" charset="-122"/>
              </a:rPr>
              <a:t>水饺馅心的制作配料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2394585" y="2290445"/>
            <a:ext cx="4208145" cy="31877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主料：</a:t>
            </a:r>
          </a:p>
          <a:p>
            <a:pPr marL="0" indent="0">
              <a:buNone/>
            </a:pP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猪肉泥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500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克、白菜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250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</a:p>
          <a:p>
            <a:pPr marL="0" indent="0">
              <a:buNone/>
            </a:pP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辅料：</a:t>
            </a:r>
          </a:p>
          <a:p>
            <a:pPr marL="0" indent="0">
              <a:buNone/>
            </a:pP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盐</a:t>
            </a: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</a:rPr>
              <a:t>8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克、味精</a:t>
            </a: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克、糖</a:t>
            </a: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</a:rPr>
              <a:t>20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克老抽、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生抽、料酒、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胡椒粉、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姜、 葱、鸡蛋等适量。</a:t>
            </a:r>
          </a:p>
          <a:p>
            <a:pPr marL="0" indent="0">
              <a:buNone/>
            </a:pPr>
            <a:endParaRPr lang="zh-CN" altLang="en-US" sz="2400" b="1" dirty="0" smtClean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377440" y="1668780"/>
            <a:ext cx="6309360" cy="408749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3" action="ppaction://hlinkfile"/>
              </a:rPr>
              <a:t>猪肉馅的制作</a:t>
            </a:r>
            <a:endParaRPr lang="en-US" altLang="zh-CN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4" action="ppaction://hlinkfile"/>
              </a:rPr>
              <a:t>白菜的制作过程</a:t>
            </a:r>
            <a:endParaRPr lang="en-US" altLang="zh-CN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5" action="ppaction://hlinkfile"/>
              </a:rPr>
              <a:t>白菜猪肉馅的制作</a:t>
            </a:r>
            <a:endParaRPr lang="zh-CN" altLang="en-US" dirty="0" smtClean="0">
              <a:latin typeface="黑体" panose="02010609060101010101" charset="-122"/>
              <a:ea typeface="黑体" panose="02010609060101010101" charset="-122"/>
              <a:hlinkClick r:id="rId6" action="ppaction://hlinkfile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sym typeface="+mn-ea"/>
                <a:hlinkClick r:id="rId7" action="ppaction://hlinkfile"/>
              </a:rPr>
              <a:t>和面的过程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sym typeface="+mn-ea"/>
                <a:hlinkClick r:id="rId8" action="ppaction://hlinkfile"/>
              </a:rPr>
              <a:t>制皮的过程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sym typeface="+mn-ea"/>
                <a:hlinkClick r:id="rId9" action="ppaction://hlinkfile"/>
              </a:rPr>
              <a:t>上馅包制的流程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sym typeface="+mn-ea"/>
                <a:hlinkClick r:id="rId10" action="ppaction://hlinkfile"/>
              </a:rPr>
              <a:t>煮水饺</a:t>
            </a:r>
            <a:endParaRPr lang="zh-CN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CN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14350" indent="-514350">
              <a:buFont typeface="+mj-lt"/>
              <a:buAutoNum type="arabicPeriod"/>
            </a:pP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6021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冬至吃饺子，好处多多：</a:t>
            </a:r>
          </a:p>
          <a:p>
            <a:pPr marL="0" indent="0">
              <a:buNone/>
            </a:pP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、从烹饪科学的角度看，蒸煮饺子以水（汽）为介质的烹饪方式，温度只在</a:t>
            </a: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100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左右，即可致熟食物又可消毒杀菌，避免了烧烤炸条件下生成苯并芘等强致癌物，保证了食品安全。而且，食物的营养成分在蒸煮过程中也不至于因过氧化或水解而损失。</a:t>
            </a:r>
          </a:p>
          <a:p>
            <a:pPr marL="0" indent="0">
              <a:buNone/>
            </a:pP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2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、从膳食结构角度看，饺子的馅料都包在面皮中，可以做到谷类与菜果、肉类的适宜组合，使主副食搭配合理，营养丰富并酸碱平衡，膳食宝塔形结构。</a:t>
            </a:r>
          </a:p>
          <a:p>
            <a:pPr marL="0" indent="0">
              <a:buNone/>
            </a:pP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、从营养角度看，饺子以水（汽）为传热介质经蒸煮而熟，可以使食品中淀粉类多糖充分裂解，利于人体吸收。</a:t>
            </a:r>
          </a:p>
          <a:p>
            <a:pPr marL="0" indent="0">
              <a:buNone/>
            </a:pP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4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、合于中国人的肠胃于饮食习惯。符合“食饮有节”、“谨和五味”、“和于术数”的养生之道。</a:t>
            </a:r>
          </a:p>
          <a:p>
            <a:pPr marL="0" indent="0" eaLnBrk="1" hangingPunct="1">
              <a:buNone/>
            </a:pPr>
            <a:endParaRPr lang="zh-CN" altLang="en-US" sz="20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7162800" y="1397000"/>
          <a:ext cx="121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小常识</a:t>
            </a:r>
            <a:endParaRPr lang="zh-CN" alt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dirty="0" smtClean="0">
              <a:ea typeface="宋体" panose="02010600030101010101" pitchFamily="2" charset="-122"/>
            </a:endParaRPr>
          </a:p>
        </p:txBody>
      </p:sp>
      <p:pic>
        <p:nvPicPr>
          <p:cNvPr id="5123" name="内容占位符 3" descr="u=3121015056,2780868576&amp;fm=21&amp;gp=0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541"/>
          <a:stretch/>
        </p:blipFill>
        <p:spPr>
          <a:xfrm>
            <a:off x="0" y="-1"/>
            <a:ext cx="4427984" cy="3229770"/>
          </a:xfrm>
        </p:spPr>
      </p:pic>
      <p:pic>
        <p:nvPicPr>
          <p:cNvPr id="5124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9920" y="3495820"/>
            <a:ext cx="4371975" cy="336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417" y="0"/>
            <a:ext cx="4355976" cy="322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410998"/>
            <a:ext cx="4427984" cy="345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2186862"/>
            <a:ext cx="265693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ea typeface="宋体" panose="02010600030101010101" pitchFamily="2" charset="-122"/>
              </a:rPr>
              <a:t>水饺文化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2504440" y="1918335"/>
            <a:ext cx="6334760" cy="3979545"/>
          </a:xfrm>
        </p:spPr>
        <p:txBody>
          <a:bodyPr/>
          <a:lstStyle/>
          <a:p>
            <a:pPr eaLnBrk="1" hangingPunct="1">
              <a:buFont typeface="Wingdings" panose="05000000000000000000" charset="0"/>
              <a:buChar char="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3" action="ppaction://hlinksldjump"/>
              </a:rPr>
              <a:t>水饺的起源和传说</a:t>
            </a:r>
          </a:p>
          <a:p>
            <a:pPr eaLnBrk="1" hangingPunct="1">
              <a:buFont typeface="Wingdings" panose="05000000000000000000" charset="0"/>
              <a:buChar char="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4" action="ppaction://hlinksldjump"/>
              </a:rPr>
              <a:t>南北方水饺的差异</a:t>
            </a:r>
          </a:p>
          <a:p>
            <a:pPr eaLnBrk="1" hangingPunct="1">
              <a:buFont typeface="Wingdings" panose="05000000000000000000" charset="0"/>
              <a:buChar char="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5" action="ppaction://hlinksldjump"/>
              </a:rPr>
              <a:t>北方</a:t>
            </a:r>
          </a:p>
          <a:p>
            <a:pPr eaLnBrk="1" hangingPunct="1">
              <a:buFont typeface="Wingdings" panose="05000000000000000000" charset="0"/>
              <a:buChar char="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5" action="ppaction://hlinksldjump"/>
              </a:rPr>
              <a:t>南方</a:t>
            </a:r>
          </a:p>
          <a:p>
            <a:pPr eaLnBrk="1" hangingPunct="1">
              <a:buFont typeface="Wingdings" panose="05000000000000000000" charset="0"/>
              <a:buChar char=""/>
            </a:pP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  <a:hlinkClick r:id="rId6" action="ppaction://hlinksldjump"/>
              </a:rPr>
              <a:t>水饺的制作流程</a:t>
            </a:r>
            <a:endParaRPr lang="zh-CN" altLang="en-US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ea typeface="宋体" panose="02010600030101010101" pitchFamily="2" charset="-122"/>
              </a:rPr>
              <a:t>水饺的起源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2141220" y="1600200"/>
            <a:ext cx="5594350" cy="452628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</a:p>
          <a:p>
            <a:r>
              <a:rPr lang="en-US" altLang="zh-CN" dirty="0" smtClean="0"/>
              <a:t>      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水饺，古名为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水角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，北方人读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角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为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佼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音，故称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水饺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zh-C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。据史料考证，我国汉代已有馄饨，真正的饺子则台于隋，盛于唐，距今约一千四百多年。</a:t>
            </a:r>
          </a:p>
          <a:p>
            <a:pPr eaLnBrk="1" hangingPunct="1">
              <a:buFontTx/>
              <a:buNone/>
            </a:pPr>
            <a:endParaRPr lang="zh-CN" altLang="en-US" dirty="0" smtClean="0"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1876425" y="202882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ea typeface="宋体" panose="02010600030101010101" pitchFamily="2" charset="-122"/>
              </a:rPr>
              <a:t>水饺的传说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256030" y="1494155"/>
            <a:ext cx="6936740" cy="4632325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latin typeface="华文新魏" panose="02010800040101010101" charset="-122"/>
                <a:ea typeface="华文新魏" panose="02010800040101010101" charset="-122"/>
                <a:sym typeface="+mn-ea"/>
              </a:rPr>
              <a:t>张仲景医治百姓：</a:t>
            </a:r>
          </a:p>
          <a:p>
            <a:pPr marL="0" indent="0">
              <a:buNone/>
            </a:pPr>
            <a:endParaRPr lang="zh-CN" altLang="en-US"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  <a:p>
            <a:pPr marL="0" indent="0">
              <a:buNone/>
            </a:pPr>
            <a:endParaRPr lang="zh-CN" altLang="en-US" sz="1200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775" y="2808605"/>
            <a:ext cx="2030730" cy="25095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78025" y="1967230"/>
            <a:ext cx="473075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sym typeface="+mn-ea"/>
              </a:rPr>
              <a:t>张仲景的药名叫“祛寒娇耳汤”，是总结汉代300多年临床实践而成的，其做法是用羊肉和一些祛寒药材在锅里煮熬，煮好后再把这些东西捞出来切碎，用面皮包成耳朵状的“娇耳”，下锅煮熟后分给乞药的病人。每人两只娇耳、一碗汤。老百姓从冬至吃到除夕，抵御了伤寒，治好了冻耳。 　　张仲景舍药一直持续到大年三十。大年初一，人们庆祝新年，也庆祝烂耳康复，就仿娇耳的样子做过年的食物，并在初一早上吃。人们称这种食物为“饺耳”、“饺子”或“扁食”，在冬至和年初一吃，以纪念张仲景开棚舍药和治愈病人的日子。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sz="4000" b="1" dirty="0" smtClean="0"/>
              <a:t>南北方水饺的差异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882650" y="1576705"/>
            <a:ext cx="7727950" cy="4397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dirty="0" smtClean="0">
                <a:ea typeface="宋体" panose="02010600030101010101" pitchFamily="2" charset="-122"/>
              </a:rPr>
              <a:t>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水饺的饺子馅：</a:t>
            </a:r>
            <a:endParaRPr lang="en-US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buNone/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北方：由于北方比较冷，所以饺子馅会以肉食居多。例如牛肉红萝   卜，猪肉韭菜馅，羊肉馅，白菜大葱馅还有东北的酸菜饺子等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/>
            </a:r>
            <a:b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</a:b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7162800" y="1397000"/>
          <a:ext cx="121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图片 6" descr="a3fb8b91439484dac0f58e389c19498c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1465" y="3045460"/>
            <a:ext cx="3673475" cy="275526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sz="4000" b="1" dirty="0" smtClean="0"/>
              <a:t>南北方水饺的差异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602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dirty="0" smtClean="0">
                <a:ea typeface="宋体" panose="02010600030101010101" pitchFamily="2" charset="-122"/>
              </a:rPr>
              <a:t>  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水饺的饺子馅：</a:t>
            </a:r>
            <a:endParaRPr lang="en-US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 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南方：南方气候温润，物产丰富，饺子馅有三鲜、虾仁、蟹黄、海参、鱼肉等等。在包饺子的包法上也是有区别的，南“捏”北“挤”一个灵秀小巧，一个豪放敦厚。南方饺子包的时候是需要在把肉馅放在饺子皮里面后，用捏的方法，把饺子两边密封住，皮薄、折细，里面馅料清晰可见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。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eaLnBrk="1" hangingPunct="1">
              <a:buNone/>
            </a:pPr>
            <a:r>
              <a:rPr lang="zh-CN" altLang="en-US" sz="2000" dirty="0" smtClean="0">
                <a:ea typeface="宋体" panose="02010600030101010101" pitchFamily="2" charset="-122"/>
              </a:rPr>
              <a:t>     </a:t>
            </a:r>
          </a:p>
        </p:txBody>
      </p:sp>
      <p:graphicFrame>
        <p:nvGraphicFramePr>
          <p:cNvPr id="5" name="图示 4"/>
          <p:cNvGraphicFramePr/>
          <p:nvPr/>
        </p:nvGraphicFramePr>
        <p:xfrm>
          <a:off x="7162800" y="1397000"/>
          <a:ext cx="121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3515" y="3507740"/>
            <a:ext cx="2470150" cy="24663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sz="4000" b="1" dirty="0" smtClean="0"/>
              <a:t>南北方水饺的差异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381000" y="1397000"/>
            <a:ext cx="8229600" cy="4602163"/>
          </a:xfrm>
        </p:spPr>
        <p:txBody>
          <a:bodyPr/>
          <a:lstStyle/>
          <a:p>
            <a:pPr eaLnBrk="1" hangingPunct="1">
              <a:buFont typeface="Wingdings" panose="05000000000000000000" charset="0"/>
              <a:buChar char=""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冬至，南北方传统习俗差异：</a:t>
            </a:r>
            <a:endParaRPr lang="en-US" altLang="zh-CN" sz="2800" b="1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indent="0"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    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北方人说“冬至饺子夏至面” ， 南方人说“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冬至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是妈妈口中吃了汤圆又长一岁的甜蜜”。</a:t>
            </a:r>
          </a:p>
          <a:p>
            <a:pPr>
              <a:buFont typeface="Wingdings" panose="05000000000000000000" charset="0"/>
              <a:buChar char=""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冬至吃什么饺子？</a:t>
            </a:r>
          </a:p>
          <a:p>
            <a:pPr marL="0" indent="0">
              <a:buNone/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      饺子馅多种多样，每个人也都有自己的喜好。不过在冬至这天吃的饺子，大多数人会选择羊肉馅的。理由是羊肉性温热，冬至吃可起到温阳作用，帮助机体驱寒，还有温养脏腑的作用。的确，在大冬天应适当多吃些温热性的食物，如韭菜、大葱、牛羊肉等动物类食物，有助于温阳保暖，利于养生。不过，若本身就有“上火”的情况，则不宜过度食用温热食物。</a:t>
            </a:r>
          </a:p>
          <a:p>
            <a:pPr marL="0" indent="0" eaLnBrk="1" hangingPunct="1">
              <a:buNone/>
            </a:pPr>
            <a:endParaRPr lang="en-US" altLang="zh-CN" sz="2800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eaLnBrk="1" hangingPunct="1">
              <a:buNone/>
            </a:pPr>
            <a:endParaRPr lang="en-US" altLang="zh-CN" sz="2800" dirty="0" smtClean="0"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7162800" y="1397000"/>
          <a:ext cx="121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dirty="0" smtClean="0">
                <a:ea typeface="宋体" panose="02010600030101010101" pitchFamily="2" charset="-122"/>
              </a:rPr>
              <a:t>水饺面皮的制作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56654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789</Words>
  <Application>Microsoft Office PowerPoint</Application>
  <PresentationFormat>全屏显示(4:3)</PresentationFormat>
  <Paragraphs>58</Paragraphs>
  <Slides>12</Slides>
  <Notes>0</Notes>
  <HiddenSlides>11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传统点心－水饺</vt:lpstr>
      <vt:lpstr>PowerPoint 演示文稿</vt:lpstr>
      <vt:lpstr>水饺文化</vt:lpstr>
      <vt:lpstr>水饺的起源</vt:lpstr>
      <vt:lpstr>水饺的传说</vt:lpstr>
      <vt:lpstr>南北方水饺的差异</vt:lpstr>
      <vt:lpstr>南北方水饺的差异</vt:lpstr>
      <vt:lpstr>南北方水饺的差异</vt:lpstr>
      <vt:lpstr>水饺面皮的制作</vt:lpstr>
      <vt:lpstr>水饺馅心的制作配料</vt:lpstr>
      <vt:lpstr>PowerPoint 演示文稿</vt:lpstr>
      <vt:lpstr>小常识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songrui001</cp:lastModifiedBy>
  <cp:revision>45</cp:revision>
  <cp:lastPrinted>2113-01-01T00:00:00Z</cp:lastPrinted>
  <dcterms:created xsi:type="dcterms:W3CDTF">2016-09-14T04:32:00Z</dcterms:created>
  <dcterms:modified xsi:type="dcterms:W3CDTF">2017-12-04T07:58:44Z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2052-10.1.0.6877</vt:lpwstr>
  </property>
</Properties>
</file>