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256" r:id="rId5"/>
    <p:sldId id="266" r:id="rId6"/>
    <p:sldId id="257" r:id="rId7"/>
    <p:sldId id="273" r:id="rId8"/>
    <p:sldId id="277" r:id="rId9"/>
    <p:sldId id="282" r:id="rId10"/>
    <p:sldId id="281" r:id="rId11"/>
    <p:sldId id="278" r:id="rId12"/>
    <p:sldId id="285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F2524C-0072-4E14-86E1-E76FEDD4462F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AB95C8-3C91-45AD-8D59-E30ACD4285EB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292850" y="115888"/>
            <a:ext cx="2024063" cy="60150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17488" y="115888"/>
            <a:ext cx="5922962" cy="60150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065072-1DF7-4FFB-825D-8236D66763CB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4D7F3A-4B47-464B-B47D-F4537B0D176A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04BD34-E996-4819-917E-010299462A57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C09F09-D572-4A00-870F-35DD36665B61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740150" cy="522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6763" y="908050"/>
            <a:ext cx="3740150" cy="522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CE31F1-635F-41DF-82D2-42F62BEBB59C}" type="slidenum">
              <a:rPr lang="en-GB" altLang="zh-CN"/>
            </a:fld>
            <a:endParaRPr lang="en-GB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EC6F2A-684B-46AF-A831-C4887D7FF485}" type="slidenum">
              <a:rPr lang="en-GB" altLang="zh-CN"/>
            </a:fld>
            <a:endParaRPr lang="en-GB" altLang="zh-CN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F74328-CF10-4E09-8A8A-7A338C9BA771}" type="slidenum">
              <a:rPr lang="en-GB" altLang="zh-CN"/>
            </a:fld>
            <a:endParaRPr lang="en-GB" alt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581F78-3D0C-4624-A4B6-201AC7321B5B}" type="slidenum">
              <a:rPr lang="en-GB" altLang="zh-CN"/>
            </a:fld>
            <a:endParaRPr lang="en-GB" alt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BD8BBBE-C256-44BB-9791-DD19F7EF2ADB}" type="slidenum">
              <a:rPr lang="en-GB" altLang="zh-CN"/>
            </a:fld>
            <a:endParaRPr lang="en-GB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C5324B-A2BD-47FF-9941-E8274EFCA3FD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BA8FA1-681C-4BDC-99CB-82AF5B983998}" type="slidenum">
              <a:rPr lang="en-GB" altLang="zh-CN"/>
            </a:fld>
            <a:endParaRPr lang="en-GB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24DE96-4152-49C7-81B8-8666FD4B6F53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292850" y="115888"/>
            <a:ext cx="2024063" cy="60150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17488" y="115888"/>
            <a:ext cx="5922962" cy="60150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7378C0-E5BC-41E2-AC16-B5653EC7DD47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322380" y="3544418"/>
            <a:ext cx="842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509962" y="3544424"/>
            <a:ext cx="842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322380" y="2494583"/>
            <a:ext cx="3997094" cy="751616"/>
          </a:xfrm>
        </p:spPr>
        <p:txBody>
          <a:bodyPr anchor="b">
            <a:normAutofit/>
          </a:bodyPr>
          <a:lstStyle>
            <a:lvl1pPr algn="ctr">
              <a:defRPr sz="2700"/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64684" y="3365661"/>
            <a:ext cx="2345278" cy="42291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68EB09C8-73D8-4FFE-9B38-DEE80D6CDB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A85EA582-C804-4D35-A35A-55C25A6C6E62}" type="slidenum">
              <a:rPr lang="zh-CN" altLang="en-US" smtClean="0"/>
            </a:fld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884833" y="4014959"/>
            <a:ext cx="547506" cy="557731"/>
          </a:xfrm>
          <a:prstGeom prst="ellipse">
            <a:avLst/>
          </a:prstGeom>
          <a:solidFill>
            <a:srgbClr val="A0A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0" name="Freeform 5"/>
          <p:cNvSpPr>
            <a:spLocks noEditPoints="1"/>
          </p:cNvSpPr>
          <p:nvPr/>
        </p:nvSpPr>
        <p:spPr bwMode="auto">
          <a:xfrm>
            <a:off x="1031824" y="4087706"/>
            <a:ext cx="251635" cy="378471"/>
          </a:xfrm>
          <a:custGeom>
            <a:avLst/>
            <a:gdLst>
              <a:gd name="T0" fmla="*/ 189 w 316"/>
              <a:gd name="T1" fmla="*/ 16 h 467"/>
              <a:gd name="T2" fmla="*/ 225 w 316"/>
              <a:gd name="T3" fmla="*/ 7 h 467"/>
              <a:gd name="T4" fmla="*/ 300 w 316"/>
              <a:gd name="T5" fmla="*/ 52 h 467"/>
              <a:gd name="T6" fmla="*/ 309 w 316"/>
              <a:gd name="T7" fmla="*/ 89 h 467"/>
              <a:gd name="T8" fmla="*/ 298 w 316"/>
              <a:gd name="T9" fmla="*/ 105 h 467"/>
              <a:gd name="T10" fmla="*/ 179 w 316"/>
              <a:gd name="T11" fmla="*/ 33 h 467"/>
              <a:gd name="T12" fmla="*/ 189 w 316"/>
              <a:gd name="T13" fmla="*/ 16 h 467"/>
              <a:gd name="T14" fmla="*/ 164 w 316"/>
              <a:gd name="T15" fmla="*/ 58 h 467"/>
              <a:gd name="T16" fmla="*/ 147 w 316"/>
              <a:gd name="T17" fmla="*/ 85 h 467"/>
              <a:gd name="T18" fmla="*/ 266 w 316"/>
              <a:gd name="T19" fmla="*/ 157 h 467"/>
              <a:gd name="T20" fmla="*/ 283 w 316"/>
              <a:gd name="T21" fmla="*/ 130 h 467"/>
              <a:gd name="T22" fmla="*/ 164 w 316"/>
              <a:gd name="T23" fmla="*/ 58 h 467"/>
              <a:gd name="T24" fmla="*/ 2 w 316"/>
              <a:gd name="T25" fmla="*/ 446 h 467"/>
              <a:gd name="T26" fmla="*/ 13 w 316"/>
              <a:gd name="T27" fmla="*/ 354 h 467"/>
              <a:gd name="T28" fmla="*/ 90 w 316"/>
              <a:gd name="T29" fmla="*/ 401 h 467"/>
              <a:gd name="T30" fmla="*/ 13 w 316"/>
              <a:gd name="T31" fmla="*/ 453 h 467"/>
              <a:gd name="T32" fmla="*/ 2 w 316"/>
              <a:gd name="T33" fmla="*/ 446 h 467"/>
              <a:gd name="T34" fmla="*/ 20 w 316"/>
              <a:gd name="T35" fmla="*/ 296 h 467"/>
              <a:gd name="T36" fmla="*/ 133 w 316"/>
              <a:gd name="T37" fmla="*/ 109 h 467"/>
              <a:gd name="T38" fmla="*/ 172 w 316"/>
              <a:gd name="T39" fmla="*/ 133 h 467"/>
              <a:gd name="T40" fmla="*/ 59 w 316"/>
              <a:gd name="T41" fmla="*/ 320 h 467"/>
              <a:gd name="T42" fmla="*/ 20 w 316"/>
              <a:gd name="T43" fmla="*/ 296 h 467"/>
              <a:gd name="T44" fmla="*/ 99 w 316"/>
              <a:gd name="T45" fmla="*/ 344 h 467"/>
              <a:gd name="T46" fmla="*/ 212 w 316"/>
              <a:gd name="T47" fmla="*/ 158 h 467"/>
              <a:gd name="T48" fmla="*/ 252 w 316"/>
              <a:gd name="T49" fmla="*/ 182 h 467"/>
              <a:gd name="T50" fmla="*/ 139 w 316"/>
              <a:gd name="T51" fmla="*/ 368 h 467"/>
              <a:gd name="T52" fmla="*/ 99 w 316"/>
              <a:gd name="T53" fmla="*/ 344 h 467"/>
              <a:gd name="T54" fmla="*/ 95 w 316"/>
              <a:gd name="T55" fmla="*/ 446 h 467"/>
              <a:gd name="T56" fmla="*/ 301 w 316"/>
              <a:gd name="T57" fmla="*/ 446 h 467"/>
              <a:gd name="T58" fmla="*/ 311 w 316"/>
              <a:gd name="T59" fmla="*/ 456 h 467"/>
              <a:gd name="T60" fmla="*/ 301 w 316"/>
              <a:gd name="T61" fmla="*/ 467 h 467"/>
              <a:gd name="T62" fmla="*/ 95 w 316"/>
              <a:gd name="T63" fmla="*/ 467 h 467"/>
              <a:gd name="T64" fmla="*/ 84 w 316"/>
              <a:gd name="T65" fmla="*/ 456 h 467"/>
              <a:gd name="T66" fmla="*/ 95 w 316"/>
              <a:gd name="T67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467">
                <a:moveTo>
                  <a:pt x="189" y="16"/>
                </a:moveTo>
                <a:cubicBezTo>
                  <a:pt x="197" y="4"/>
                  <a:pt x="213" y="0"/>
                  <a:pt x="225" y="7"/>
                </a:cubicBezTo>
                <a:cubicBezTo>
                  <a:pt x="300" y="52"/>
                  <a:pt x="300" y="52"/>
                  <a:pt x="300" y="52"/>
                </a:cubicBezTo>
                <a:cubicBezTo>
                  <a:pt x="312" y="60"/>
                  <a:pt x="316" y="76"/>
                  <a:pt x="309" y="89"/>
                </a:cubicBezTo>
                <a:cubicBezTo>
                  <a:pt x="298" y="105"/>
                  <a:pt x="298" y="105"/>
                  <a:pt x="298" y="105"/>
                </a:cubicBezTo>
                <a:cubicBezTo>
                  <a:pt x="179" y="33"/>
                  <a:pt x="179" y="33"/>
                  <a:pt x="179" y="33"/>
                </a:cubicBezTo>
                <a:lnTo>
                  <a:pt x="189" y="16"/>
                </a:lnTo>
                <a:close/>
                <a:moveTo>
                  <a:pt x="164" y="58"/>
                </a:moveTo>
                <a:cubicBezTo>
                  <a:pt x="147" y="85"/>
                  <a:pt x="147" y="85"/>
                  <a:pt x="147" y="85"/>
                </a:cubicBezTo>
                <a:cubicBezTo>
                  <a:pt x="266" y="157"/>
                  <a:pt x="266" y="157"/>
                  <a:pt x="266" y="157"/>
                </a:cubicBezTo>
                <a:cubicBezTo>
                  <a:pt x="283" y="130"/>
                  <a:pt x="283" y="130"/>
                  <a:pt x="283" y="130"/>
                </a:cubicBezTo>
                <a:lnTo>
                  <a:pt x="164" y="58"/>
                </a:lnTo>
                <a:close/>
                <a:moveTo>
                  <a:pt x="2" y="446"/>
                </a:moveTo>
                <a:cubicBezTo>
                  <a:pt x="13" y="354"/>
                  <a:pt x="13" y="354"/>
                  <a:pt x="13" y="354"/>
                </a:cubicBezTo>
                <a:cubicBezTo>
                  <a:pt x="90" y="401"/>
                  <a:pt x="90" y="401"/>
                  <a:pt x="90" y="401"/>
                </a:cubicBezTo>
                <a:cubicBezTo>
                  <a:pt x="13" y="453"/>
                  <a:pt x="13" y="453"/>
                  <a:pt x="13" y="453"/>
                </a:cubicBezTo>
                <a:cubicBezTo>
                  <a:pt x="5" y="459"/>
                  <a:pt x="0" y="456"/>
                  <a:pt x="2" y="446"/>
                </a:cubicBezTo>
                <a:close/>
                <a:moveTo>
                  <a:pt x="20" y="296"/>
                </a:moveTo>
                <a:cubicBezTo>
                  <a:pt x="133" y="109"/>
                  <a:pt x="133" y="109"/>
                  <a:pt x="133" y="109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59" y="320"/>
                  <a:pt x="59" y="320"/>
                  <a:pt x="59" y="320"/>
                </a:cubicBezTo>
                <a:lnTo>
                  <a:pt x="20" y="296"/>
                </a:lnTo>
                <a:close/>
                <a:moveTo>
                  <a:pt x="99" y="344"/>
                </a:moveTo>
                <a:cubicBezTo>
                  <a:pt x="212" y="158"/>
                  <a:pt x="212" y="158"/>
                  <a:pt x="212" y="158"/>
                </a:cubicBezTo>
                <a:cubicBezTo>
                  <a:pt x="252" y="182"/>
                  <a:pt x="252" y="182"/>
                  <a:pt x="252" y="182"/>
                </a:cubicBezTo>
                <a:cubicBezTo>
                  <a:pt x="139" y="368"/>
                  <a:pt x="139" y="368"/>
                  <a:pt x="139" y="368"/>
                </a:cubicBezTo>
                <a:lnTo>
                  <a:pt x="99" y="344"/>
                </a:lnTo>
                <a:close/>
                <a:moveTo>
                  <a:pt x="95" y="446"/>
                </a:moveTo>
                <a:cubicBezTo>
                  <a:pt x="301" y="446"/>
                  <a:pt x="301" y="446"/>
                  <a:pt x="301" y="446"/>
                </a:cubicBezTo>
                <a:cubicBezTo>
                  <a:pt x="307" y="446"/>
                  <a:pt x="311" y="450"/>
                  <a:pt x="311" y="456"/>
                </a:cubicBezTo>
                <a:cubicBezTo>
                  <a:pt x="311" y="462"/>
                  <a:pt x="307" y="467"/>
                  <a:pt x="301" y="467"/>
                </a:cubicBezTo>
                <a:cubicBezTo>
                  <a:pt x="95" y="467"/>
                  <a:pt x="95" y="467"/>
                  <a:pt x="95" y="467"/>
                </a:cubicBezTo>
                <a:cubicBezTo>
                  <a:pt x="89" y="467"/>
                  <a:pt x="84" y="462"/>
                  <a:pt x="84" y="456"/>
                </a:cubicBezTo>
                <a:cubicBezTo>
                  <a:pt x="84" y="450"/>
                  <a:pt x="89" y="446"/>
                  <a:pt x="95" y="4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548114" y="4014959"/>
            <a:ext cx="547506" cy="557731"/>
          </a:xfrm>
          <a:prstGeom prst="ellipse">
            <a:avLst/>
          </a:prstGeom>
          <a:solidFill>
            <a:srgbClr val="A0A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椭圆 23"/>
          <p:cNvSpPr/>
          <p:nvPr/>
        </p:nvSpPr>
        <p:spPr>
          <a:xfrm>
            <a:off x="2272584" y="4014959"/>
            <a:ext cx="547506" cy="557731"/>
          </a:xfrm>
          <a:prstGeom prst="ellipse">
            <a:avLst/>
          </a:prstGeom>
          <a:solidFill>
            <a:srgbClr val="A0A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5" name="椭圆 24"/>
          <p:cNvSpPr/>
          <p:nvPr/>
        </p:nvSpPr>
        <p:spPr>
          <a:xfrm>
            <a:off x="2962456" y="4014959"/>
            <a:ext cx="547506" cy="557731"/>
          </a:xfrm>
          <a:prstGeom prst="ellipse">
            <a:avLst/>
          </a:prstGeom>
          <a:solidFill>
            <a:srgbClr val="A0A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6" name="Freeform 21"/>
          <p:cNvSpPr>
            <a:spLocks noEditPoints="1"/>
          </p:cNvSpPr>
          <p:nvPr/>
        </p:nvSpPr>
        <p:spPr bwMode="auto">
          <a:xfrm>
            <a:off x="1730046" y="4123385"/>
            <a:ext cx="218237" cy="340880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" name="Freeform 6"/>
          <p:cNvSpPr>
            <a:spLocks noEditPoints="1"/>
          </p:cNvSpPr>
          <p:nvPr/>
        </p:nvSpPr>
        <p:spPr bwMode="auto">
          <a:xfrm>
            <a:off x="2467854" y="4154277"/>
            <a:ext cx="213164" cy="337392"/>
          </a:xfrm>
          <a:custGeom>
            <a:avLst/>
            <a:gdLst>
              <a:gd name="T0" fmla="*/ 19 w 347"/>
              <a:gd name="T1" fmla="*/ 28 h 537"/>
              <a:gd name="T2" fmla="*/ 30 w 347"/>
              <a:gd name="T3" fmla="*/ 4 h 537"/>
              <a:gd name="T4" fmla="*/ 54 w 347"/>
              <a:gd name="T5" fmla="*/ 15 h 537"/>
              <a:gd name="T6" fmla="*/ 67 w 347"/>
              <a:gd name="T7" fmla="*/ 49 h 537"/>
              <a:gd name="T8" fmla="*/ 56 w 347"/>
              <a:gd name="T9" fmla="*/ 73 h 537"/>
              <a:gd name="T10" fmla="*/ 50 w 347"/>
              <a:gd name="T11" fmla="*/ 74 h 537"/>
              <a:gd name="T12" fmla="*/ 32 w 347"/>
              <a:gd name="T13" fmla="*/ 62 h 537"/>
              <a:gd name="T14" fmla="*/ 19 w 347"/>
              <a:gd name="T15" fmla="*/ 28 h 537"/>
              <a:gd name="T16" fmla="*/ 163 w 347"/>
              <a:gd name="T17" fmla="*/ 308 h 537"/>
              <a:gd name="T18" fmla="*/ 140 w 347"/>
              <a:gd name="T19" fmla="*/ 297 h 537"/>
              <a:gd name="T20" fmla="*/ 129 w 347"/>
              <a:gd name="T21" fmla="*/ 321 h 537"/>
              <a:gd name="T22" fmla="*/ 143 w 347"/>
              <a:gd name="T23" fmla="*/ 360 h 537"/>
              <a:gd name="T24" fmla="*/ 167 w 347"/>
              <a:gd name="T25" fmla="*/ 370 h 537"/>
              <a:gd name="T26" fmla="*/ 178 w 347"/>
              <a:gd name="T27" fmla="*/ 347 h 537"/>
              <a:gd name="T28" fmla="*/ 163 w 347"/>
              <a:gd name="T29" fmla="*/ 308 h 537"/>
              <a:gd name="T30" fmla="*/ 345 w 347"/>
              <a:gd name="T31" fmla="*/ 429 h 537"/>
              <a:gd name="T32" fmla="*/ 334 w 347"/>
              <a:gd name="T33" fmla="*/ 415 h 537"/>
              <a:gd name="T34" fmla="*/ 332 w 347"/>
              <a:gd name="T35" fmla="*/ 390 h 537"/>
              <a:gd name="T36" fmla="*/ 178 w 347"/>
              <a:gd name="T37" fmla="*/ 210 h 537"/>
              <a:gd name="T38" fmla="*/ 186 w 347"/>
              <a:gd name="T39" fmla="*/ 173 h 537"/>
              <a:gd name="T40" fmla="*/ 180 w 347"/>
              <a:gd name="T41" fmla="*/ 140 h 537"/>
              <a:gd name="T42" fmla="*/ 93 w 347"/>
              <a:gd name="T43" fmla="*/ 80 h 537"/>
              <a:gd name="T44" fmla="*/ 61 w 347"/>
              <a:gd name="T45" fmla="*/ 86 h 537"/>
              <a:gd name="T46" fmla="*/ 0 w 347"/>
              <a:gd name="T47" fmla="*/ 173 h 537"/>
              <a:gd name="T48" fmla="*/ 6 w 347"/>
              <a:gd name="T49" fmla="*/ 205 h 537"/>
              <a:gd name="T50" fmla="*/ 53 w 347"/>
              <a:gd name="T51" fmla="*/ 256 h 537"/>
              <a:gd name="T52" fmla="*/ 55 w 347"/>
              <a:gd name="T53" fmla="*/ 493 h 537"/>
              <a:gd name="T54" fmla="*/ 69 w 347"/>
              <a:gd name="T55" fmla="*/ 513 h 537"/>
              <a:gd name="T56" fmla="*/ 70 w 347"/>
              <a:gd name="T57" fmla="*/ 531 h 537"/>
              <a:gd name="T58" fmla="*/ 76 w 347"/>
              <a:gd name="T59" fmla="*/ 537 h 537"/>
              <a:gd name="T60" fmla="*/ 82 w 347"/>
              <a:gd name="T61" fmla="*/ 530 h 537"/>
              <a:gd name="T62" fmla="*/ 81 w 347"/>
              <a:gd name="T63" fmla="*/ 513 h 537"/>
              <a:gd name="T64" fmla="*/ 97 w 347"/>
              <a:gd name="T65" fmla="*/ 493 h 537"/>
              <a:gd name="T66" fmla="*/ 95 w 347"/>
              <a:gd name="T67" fmla="*/ 203 h 537"/>
              <a:gd name="T68" fmla="*/ 74 w 347"/>
              <a:gd name="T69" fmla="*/ 181 h 537"/>
              <a:gd name="T70" fmla="*/ 53 w 347"/>
              <a:gd name="T71" fmla="*/ 203 h 537"/>
              <a:gd name="T72" fmla="*/ 53 w 347"/>
              <a:gd name="T73" fmla="*/ 234 h 537"/>
              <a:gd name="T74" fmla="*/ 24 w 347"/>
              <a:gd name="T75" fmla="*/ 198 h 537"/>
              <a:gd name="T76" fmla="*/ 20 w 347"/>
              <a:gd name="T77" fmla="*/ 173 h 537"/>
              <a:gd name="T78" fmla="*/ 68 w 347"/>
              <a:gd name="T79" fmla="*/ 104 h 537"/>
              <a:gd name="T80" fmla="*/ 93 w 347"/>
              <a:gd name="T81" fmla="*/ 99 h 537"/>
              <a:gd name="T82" fmla="*/ 162 w 347"/>
              <a:gd name="T83" fmla="*/ 147 h 537"/>
              <a:gd name="T84" fmla="*/ 167 w 347"/>
              <a:gd name="T85" fmla="*/ 173 h 537"/>
              <a:gd name="T86" fmla="*/ 164 w 347"/>
              <a:gd name="T87" fmla="*/ 193 h 537"/>
              <a:gd name="T88" fmla="*/ 144 w 347"/>
              <a:gd name="T89" fmla="*/ 169 h 537"/>
              <a:gd name="T90" fmla="*/ 114 w 347"/>
              <a:gd name="T91" fmla="*/ 167 h 537"/>
              <a:gd name="T92" fmla="*/ 111 w 347"/>
              <a:gd name="T93" fmla="*/ 196 h 537"/>
              <a:gd name="T94" fmla="*/ 299 w 347"/>
              <a:gd name="T95" fmla="*/ 418 h 537"/>
              <a:gd name="T96" fmla="*/ 316 w 347"/>
              <a:gd name="T97" fmla="*/ 425 h 537"/>
              <a:gd name="T98" fmla="*/ 325 w 347"/>
              <a:gd name="T99" fmla="*/ 423 h 537"/>
              <a:gd name="T100" fmla="*/ 335 w 347"/>
              <a:gd name="T101" fmla="*/ 436 h 537"/>
              <a:gd name="T102" fmla="*/ 340 w 347"/>
              <a:gd name="T103" fmla="*/ 438 h 537"/>
              <a:gd name="T104" fmla="*/ 344 w 347"/>
              <a:gd name="T105" fmla="*/ 437 h 537"/>
              <a:gd name="T106" fmla="*/ 345 w 347"/>
              <a:gd name="T107" fmla="*/ 4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7" h="537">
                <a:moveTo>
                  <a:pt x="19" y="28"/>
                </a:moveTo>
                <a:cubicBezTo>
                  <a:pt x="16" y="18"/>
                  <a:pt x="21" y="7"/>
                  <a:pt x="30" y="4"/>
                </a:cubicBezTo>
                <a:cubicBezTo>
                  <a:pt x="40" y="0"/>
                  <a:pt x="51" y="5"/>
                  <a:pt x="54" y="15"/>
                </a:cubicBezTo>
                <a:cubicBezTo>
                  <a:pt x="67" y="49"/>
                  <a:pt x="67" y="49"/>
                  <a:pt x="67" y="49"/>
                </a:cubicBezTo>
                <a:cubicBezTo>
                  <a:pt x="71" y="58"/>
                  <a:pt x="66" y="69"/>
                  <a:pt x="56" y="73"/>
                </a:cubicBezTo>
                <a:cubicBezTo>
                  <a:pt x="54" y="73"/>
                  <a:pt x="52" y="74"/>
                  <a:pt x="50" y="74"/>
                </a:cubicBezTo>
                <a:cubicBezTo>
                  <a:pt x="42" y="74"/>
                  <a:pt x="35" y="69"/>
                  <a:pt x="32" y="62"/>
                </a:cubicBezTo>
                <a:lnTo>
                  <a:pt x="19" y="28"/>
                </a:lnTo>
                <a:close/>
                <a:moveTo>
                  <a:pt x="163" y="308"/>
                </a:moveTo>
                <a:cubicBezTo>
                  <a:pt x="160" y="298"/>
                  <a:pt x="149" y="294"/>
                  <a:pt x="140" y="297"/>
                </a:cubicBezTo>
                <a:cubicBezTo>
                  <a:pt x="130" y="301"/>
                  <a:pt x="125" y="311"/>
                  <a:pt x="129" y="321"/>
                </a:cubicBezTo>
                <a:cubicBezTo>
                  <a:pt x="143" y="360"/>
                  <a:pt x="143" y="360"/>
                  <a:pt x="143" y="360"/>
                </a:cubicBezTo>
                <a:cubicBezTo>
                  <a:pt x="146" y="369"/>
                  <a:pt x="157" y="374"/>
                  <a:pt x="167" y="370"/>
                </a:cubicBezTo>
                <a:cubicBezTo>
                  <a:pt x="176" y="367"/>
                  <a:pt x="181" y="356"/>
                  <a:pt x="178" y="347"/>
                </a:cubicBezTo>
                <a:lnTo>
                  <a:pt x="163" y="308"/>
                </a:lnTo>
                <a:close/>
                <a:moveTo>
                  <a:pt x="345" y="429"/>
                </a:moveTo>
                <a:cubicBezTo>
                  <a:pt x="334" y="415"/>
                  <a:pt x="334" y="415"/>
                  <a:pt x="334" y="415"/>
                </a:cubicBezTo>
                <a:cubicBezTo>
                  <a:pt x="338" y="407"/>
                  <a:pt x="338" y="397"/>
                  <a:pt x="332" y="390"/>
                </a:cubicBezTo>
                <a:cubicBezTo>
                  <a:pt x="178" y="210"/>
                  <a:pt x="178" y="210"/>
                  <a:pt x="178" y="210"/>
                </a:cubicBezTo>
                <a:cubicBezTo>
                  <a:pt x="183" y="198"/>
                  <a:pt x="186" y="186"/>
                  <a:pt x="186" y="173"/>
                </a:cubicBezTo>
                <a:cubicBezTo>
                  <a:pt x="186" y="162"/>
                  <a:pt x="184" y="151"/>
                  <a:pt x="180" y="140"/>
                </a:cubicBezTo>
                <a:cubicBezTo>
                  <a:pt x="166" y="103"/>
                  <a:pt x="131" y="80"/>
                  <a:pt x="93" y="80"/>
                </a:cubicBezTo>
                <a:cubicBezTo>
                  <a:pt x="83" y="80"/>
                  <a:pt x="72" y="82"/>
                  <a:pt x="61" y="86"/>
                </a:cubicBezTo>
                <a:cubicBezTo>
                  <a:pt x="24" y="100"/>
                  <a:pt x="0" y="135"/>
                  <a:pt x="0" y="173"/>
                </a:cubicBezTo>
                <a:cubicBezTo>
                  <a:pt x="0" y="184"/>
                  <a:pt x="2" y="194"/>
                  <a:pt x="6" y="205"/>
                </a:cubicBezTo>
                <a:cubicBezTo>
                  <a:pt x="15" y="229"/>
                  <a:pt x="32" y="246"/>
                  <a:pt x="53" y="256"/>
                </a:cubicBezTo>
                <a:cubicBezTo>
                  <a:pt x="55" y="493"/>
                  <a:pt x="55" y="493"/>
                  <a:pt x="55" y="493"/>
                </a:cubicBezTo>
                <a:cubicBezTo>
                  <a:pt x="55" y="502"/>
                  <a:pt x="61" y="510"/>
                  <a:pt x="69" y="513"/>
                </a:cubicBezTo>
                <a:cubicBezTo>
                  <a:pt x="70" y="531"/>
                  <a:pt x="70" y="531"/>
                  <a:pt x="70" y="531"/>
                </a:cubicBezTo>
                <a:cubicBezTo>
                  <a:pt x="70" y="534"/>
                  <a:pt x="73" y="537"/>
                  <a:pt x="76" y="537"/>
                </a:cubicBezTo>
                <a:cubicBezTo>
                  <a:pt x="80" y="536"/>
                  <a:pt x="82" y="534"/>
                  <a:pt x="82" y="530"/>
                </a:cubicBezTo>
                <a:cubicBezTo>
                  <a:pt x="81" y="513"/>
                  <a:pt x="81" y="513"/>
                  <a:pt x="81" y="513"/>
                </a:cubicBezTo>
                <a:cubicBezTo>
                  <a:pt x="90" y="511"/>
                  <a:pt x="97" y="503"/>
                  <a:pt x="97" y="493"/>
                </a:cubicBezTo>
                <a:cubicBezTo>
                  <a:pt x="95" y="203"/>
                  <a:pt x="95" y="203"/>
                  <a:pt x="95" y="203"/>
                </a:cubicBezTo>
                <a:cubicBezTo>
                  <a:pt x="95" y="191"/>
                  <a:pt x="85" y="181"/>
                  <a:pt x="74" y="181"/>
                </a:cubicBezTo>
                <a:cubicBezTo>
                  <a:pt x="62" y="182"/>
                  <a:pt x="53" y="191"/>
                  <a:pt x="53" y="203"/>
                </a:cubicBezTo>
                <a:cubicBezTo>
                  <a:pt x="53" y="234"/>
                  <a:pt x="53" y="234"/>
                  <a:pt x="53" y="234"/>
                </a:cubicBezTo>
                <a:cubicBezTo>
                  <a:pt x="40" y="226"/>
                  <a:pt x="30" y="214"/>
                  <a:pt x="24" y="198"/>
                </a:cubicBezTo>
                <a:cubicBezTo>
                  <a:pt x="21" y="190"/>
                  <a:pt x="20" y="181"/>
                  <a:pt x="20" y="173"/>
                </a:cubicBezTo>
                <a:cubicBezTo>
                  <a:pt x="20" y="143"/>
                  <a:pt x="38" y="115"/>
                  <a:pt x="68" y="104"/>
                </a:cubicBezTo>
                <a:cubicBezTo>
                  <a:pt x="76" y="101"/>
                  <a:pt x="85" y="99"/>
                  <a:pt x="93" y="99"/>
                </a:cubicBezTo>
                <a:cubicBezTo>
                  <a:pt x="123" y="99"/>
                  <a:pt x="151" y="117"/>
                  <a:pt x="162" y="147"/>
                </a:cubicBezTo>
                <a:cubicBezTo>
                  <a:pt x="166" y="156"/>
                  <a:pt x="167" y="164"/>
                  <a:pt x="167" y="173"/>
                </a:cubicBezTo>
                <a:cubicBezTo>
                  <a:pt x="167" y="180"/>
                  <a:pt x="166" y="186"/>
                  <a:pt x="164" y="193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6" y="160"/>
                  <a:pt x="123" y="159"/>
                  <a:pt x="114" y="167"/>
                </a:cubicBezTo>
                <a:cubicBezTo>
                  <a:pt x="105" y="174"/>
                  <a:pt x="104" y="188"/>
                  <a:pt x="111" y="196"/>
                </a:cubicBezTo>
                <a:cubicBezTo>
                  <a:pt x="299" y="418"/>
                  <a:pt x="299" y="418"/>
                  <a:pt x="299" y="418"/>
                </a:cubicBezTo>
                <a:cubicBezTo>
                  <a:pt x="304" y="423"/>
                  <a:pt x="310" y="425"/>
                  <a:pt x="316" y="425"/>
                </a:cubicBezTo>
                <a:cubicBezTo>
                  <a:pt x="319" y="425"/>
                  <a:pt x="322" y="424"/>
                  <a:pt x="325" y="423"/>
                </a:cubicBezTo>
                <a:cubicBezTo>
                  <a:pt x="335" y="436"/>
                  <a:pt x="335" y="436"/>
                  <a:pt x="335" y="436"/>
                </a:cubicBezTo>
                <a:cubicBezTo>
                  <a:pt x="337" y="438"/>
                  <a:pt x="338" y="438"/>
                  <a:pt x="340" y="438"/>
                </a:cubicBezTo>
                <a:cubicBezTo>
                  <a:pt x="341" y="438"/>
                  <a:pt x="343" y="438"/>
                  <a:pt x="344" y="437"/>
                </a:cubicBezTo>
                <a:cubicBezTo>
                  <a:pt x="347" y="435"/>
                  <a:pt x="347" y="431"/>
                  <a:pt x="345" y="4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" name="Freeform 22"/>
          <p:cNvSpPr>
            <a:spLocks noEditPoints="1"/>
          </p:cNvSpPr>
          <p:nvPr/>
        </p:nvSpPr>
        <p:spPr bwMode="auto">
          <a:xfrm>
            <a:off x="3062318" y="4119381"/>
            <a:ext cx="347782" cy="348888"/>
          </a:xfrm>
          <a:custGeom>
            <a:avLst/>
            <a:gdLst>
              <a:gd name="T0" fmla="*/ 284 w 488"/>
              <a:gd name="T1" fmla="*/ 205 h 481"/>
              <a:gd name="T2" fmla="*/ 215 w 488"/>
              <a:gd name="T3" fmla="*/ 176 h 481"/>
              <a:gd name="T4" fmla="*/ 166 w 488"/>
              <a:gd name="T5" fmla="*/ 195 h 481"/>
              <a:gd name="T6" fmla="*/ 27 w 488"/>
              <a:gd name="T7" fmla="*/ 269 h 481"/>
              <a:gd name="T8" fmla="*/ 26 w 488"/>
              <a:gd name="T9" fmla="*/ 269 h 481"/>
              <a:gd name="T10" fmla="*/ 15 w 488"/>
              <a:gd name="T11" fmla="*/ 300 h 481"/>
              <a:gd name="T12" fmla="*/ 189 w 488"/>
              <a:gd name="T13" fmla="*/ 474 h 481"/>
              <a:gd name="T14" fmla="*/ 205 w 488"/>
              <a:gd name="T15" fmla="*/ 481 h 481"/>
              <a:gd name="T16" fmla="*/ 220 w 488"/>
              <a:gd name="T17" fmla="*/ 462 h 481"/>
              <a:gd name="T18" fmla="*/ 294 w 488"/>
              <a:gd name="T19" fmla="*/ 323 h 481"/>
              <a:gd name="T20" fmla="*/ 284 w 488"/>
              <a:gd name="T21" fmla="*/ 205 h 481"/>
              <a:gd name="T22" fmla="*/ 235 w 488"/>
              <a:gd name="T23" fmla="*/ 213 h 481"/>
              <a:gd name="T24" fmla="*/ 224 w 488"/>
              <a:gd name="T25" fmla="*/ 219 h 481"/>
              <a:gd name="T26" fmla="*/ 189 w 488"/>
              <a:gd name="T27" fmla="*/ 233 h 481"/>
              <a:gd name="T28" fmla="*/ 63 w 488"/>
              <a:gd name="T29" fmla="*/ 306 h 481"/>
              <a:gd name="T30" fmla="*/ 61 w 488"/>
              <a:gd name="T31" fmla="*/ 306 h 481"/>
              <a:gd name="T32" fmla="*/ 52 w 488"/>
              <a:gd name="T33" fmla="*/ 299 h 481"/>
              <a:gd name="T34" fmla="*/ 58 w 488"/>
              <a:gd name="T35" fmla="*/ 288 h 481"/>
              <a:gd name="T36" fmla="*/ 176 w 488"/>
              <a:gd name="T37" fmla="*/ 220 h 481"/>
              <a:gd name="T38" fmla="*/ 229 w 488"/>
              <a:gd name="T39" fmla="*/ 202 h 481"/>
              <a:gd name="T40" fmla="*/ 235 w 488"/>
              <a:gd name="T41" fmla="*/ 213 h 481"/>
              <a:gd name="T42" fmla="*/ 467 w 488"/>
              <a:gd name="T43" fmla="*/ 97 h 481"/>
              <a:gd name="T44" fmla="*/ 317 w 488"/>
              <a:gd name="T45" fmla="*/ 220 h 481"/>
              <a:gd name="T46" fmla="*/ 314 w 488"/>
              <a:gd name="T47" fmla="*/ 224 h 481"/>
              <a:gd name="T48" fmla="*/ 294 w 488"/>
              <a:gd name="T49" fmla="*/ 196 h 481"/>
              <a:gd name="T50" fmla="*/ 265 w 488"/>
              <a:gd name="T51" fmla="*/ 175 h 481"/>
              <a:gd name="T52" fmla="*/ 269 w 488"/>
              <a:gd name="T53" fmla="*/ 172 h 481"/>
              <a:gd name="T54" fmla="*/ 392 w 488"/>
              <a:gd name="T55" fmla="*/ 22 h 481"/>
              <a:gd name="T56" fmla="*/ 464 w 488"/>
              <a:gd name="T57" fmla="*/ 25 h 481"/>
              <a:gd name="T58" fmla="*/ 467 w 488"/>
              <a:gd name="T59" fmla="*/ 97 h 481"/>
              <a:gd name="T60" fmla="*/ 164 w 488"/>
              <a:gd name="T61" fmla="*/ 471 h 481"/>
              <a:gd name="T62" fmla="*/ 107 w 488"/>
              <a:gd name="T63" fmla="*/ 457 h 481"/>
              <a:gd name="T64" fmla="*/ 94 w 488"/>
              <a:gd name="T65" fmla="*/ 400 h 481"/>
              <a:gd name="T66" fmla="*/ 157 w 488"/>
              <a:gd name="T67" fmla="*/ 464 h 481"/>
              <a:gd name="T68" fmla="*/ 164 w 488"/>
              <a:gd name="T69" fmla="*/ 47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8" h="481">
                <a:moveTo>
                  <a:pt x="284" y="205"/>
                </a:moveTo>
                <a:cubicBezTo>
                  <a:pt x="264" y="186"/>
                  <a:pt x="239" y="176"/>
                  <a:pt x="215" y="176"/>
                </a:cubicBezTo>
                <a:cubicBezTo>
                  <a:pt x="196" y="176"/>
                  <a:pt x="179" y="182"/>
                  <a:pt x="166" y="195"/>
                </a:cubicBezTo>
                <a:cubicBezTo>
                  <a:pt x="137" y="224"/>
                  <a:pt x="80" y="265"/>
                  <a:pt x="27" y="269"/>
                </a:cubicBezTo>
                <a:cubicBezTo>
                  <a:pt x="27" y="269"/>
                  <a:pt x="26" y="269"/>
                  <a:pt x="26" y="269"/>
                </a:cubicBezTo>
                <a:cubicBezTo>
                  <a:pt x="13" y="269"/>
                  <a:pt x="0" y="281"/>
                  <a:pt x="15" y="300"/>
                </a:cubicBezTo>
                <a:cubicBezTo>
                  <a:pt x="20" y="307"/>
                  <a:pt x="182" y="469"/>
                  <a:pt x="189" y="474"/>
                </a:cubicBezTo>
                <a:cubicBezTo>
                  <a:pt x="195" y="479"/>
                  <a:pt x="200" y="481"/>
                  <a:pt x="205" y="481"/>
                </a:cubicBezTo>
                <a:cubicBezTo>
                  <a:pt x="215" y="481"/>
                  <a:pt x="220" y="471"/>
                  <a:pt x="220" y="462"/>
                </a:cubicBezTo>
                <a:cubicBezTo>
                  <a:pt x="224" y="409"/>
                  <a:pt x="265" y="352"/>
                  <a:pt x="294" y="323"/>
                </a:cubicBezTo>
                <a:cubicBezTo>
                  <a:pt x="323" y="294"/>
                  <a:pt x="318" y="241"/>
                  <a:pt x="284" y="205"/>
                </a:cubicBezTo>
                <a:close/>
                <a:moveTo>
                  <a:pt x="235" y="213"/>
                </a:moveTo>
                <a:cubicBezTo>
                  <a:pt x="234" y="218"/>
                  <a:pt x="228" y="221"/>
                  <a:pt x="224" y="219"/>
                </a:cubicBezTo>
                <a:cubicBezTo>
                  <a:pt x="213" y="216"/>
                  <a:pt x="202" y="220"/>
                  <a:pt x="189" y="233"/>
                </a:cubicBezTo>
                <a:cubicBezTo>
                  <a:pt x="157" y="265"/>
                  <a:pt x="109" y="293"/>
                  <a:pt x="63" y="306"/>
                </a:cubicBezTo>
                <a:cubicBezTo>
                  <a:pt x="62" y="306"/>
                  <a:pt x="61" y="306"/>
                  <a:pt x="61" y="306"/>
                </a:cubicBezTo>
                <a:cubicBezTo>
                  <a:pt x="57" y="306"/>
                  <a:pt x="53" y="303"/>
                  <a:pt x="52" y="299"/>
                </a:cubicBezTo>
                <a:cubicBezTo>
                  <a:pt x="50" y="294"/>
                  <a:pt x="53" y="289"/>
                  <a:pt x="58" y="288"/>
                </a:cubicBezTo>
                <a:cubicBezTo>
                  <a:pt x="101" y="276"/>
                  <a:pt x="146" y="250"/>
                  <a:pt x="176" y="220"/>
                </a:cubicBezTo>
                <a:cubicBezTo>
                  <a:pt x="182" y="213"/>
                  <a:pt x="203" y="193"/>
                  <a:pt x="229" y="202"/>
                </a:cubicBezTo>
                <a:cubicBezTo>
                  <a:pt x="234" y="203"/>
                  <a:pt x="237" y="209"/>
                  <a:pt x="235" y="213"/>
                </a:cubicBezTo>
                <a:close/>
                <a:moveTo>
                  <a:pt x="467" y="97"/>
                </a:moveTo>
                <a:cubicBezTo>
                  <a:pt x="413" y="151"/>
                  <a:pt x="360" y="147"/>
                  <a:pt x="317" y="220"/>
                </a:cubicBezTo>
                <a:cubicBezTo>
                  <a:pt x="316" y="221"/>
                  <a:pt x="315" y="223"/>
                  <a:pt x="314" y="224"/>
                </a:cubicBezTo>
                <a:cubicBezTo>
                  <a:pt x="309" y="214"/>
                  <a:pt x="302" y="204"/>
                  <a:pt x="294" y="196"/>
                </a:cubicBezTo>
                <a:cubicBezTo>
                  <a:pt x="285" y="187"/>
                  <a:pt x="275" y="180"/>
                  <a:pt x="265" y="175"/>
                </a:cubicBezTo>
                <a:cubicBezTo>
                  <a:pt x="266" y="174"/>
                  <a:pt x="268" y="173"/>
                  <a:pt x="269" y="172"/>
                </a:cubicBezTo>
                <a:cubicBezTo>
                  <a:pt x="343" y="130"/>
                  <a:pt x="338" y="76"/>
                  <a:pt x="392" y="22"/>
                </a:cubicBezTo>
                <a:cubicBezTo>
                  <a:pt x="414" y="0"/>
                  <a:pt x="443" y="4"/>
                  <a:pt x="464" y="25"/>
                </a:cubicBezTo>
                <a:cubicBezTo>
                  <a:pt x="485" y="46"/>
                  <a:pt x="488" y="76"/>
                  <a:pt x="467" y="97"/>
                </a:cubicBezTo>
                <a:close/>
                <a:moveTo>
                  <a:pt x="164" y="471"/>
                </a:moveTo>
                <a:cubicBezTo>
                  <a:pt x="146" y="478"/>
                  <a:pt x="124" y="473"/>
                  <a:pt x="107" y="457"/>
                </a:cubicBezTo>
                <a:cubicBezTo>
                  <a:pt x="91" y="440"/>
                  <a:pt x="86" y="417"/>
                  <a:pt x="94" y="400"/>
                </a:cubicBezTo>
                <a:cubicBezTo>
                  <a:pt x="112" y="418"/>
                  <a:pt x="136" y="443"/>
                  <a:pt x="157" y="464"/>
                </a:cubicBezTo>
                <a:cubicBezTo>
                  <a:pt x="159" y="466"/>
                  <a:pt x="161" y="468"/>
                  <a:pt x="164" y="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l="1" t="-2502" r="38410" b="32889"/>
          <a:stretch>
            <a:fillRect/>
          </a:stretch>
        </p:blipFill>
        <p:spPr>
          <a:xfrm>
            <a:off x="4319474" y="228600"/>
            <a:ext cx="4824526" cy="66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8172" y="365126"/>
            <a:ext cx="6817178" cy="1325563"/>
          </a:xfrm>
        </p:spPr>
        <p:txBody>
          <a:bodyPr>
            <a:normAutofit/>
          </a:bodyPr>
          <a:lstStyle>
            <a:lvl1pPr>
              <a:defRPr>
                <a:solidFill>
                  <a:srgbClr val="707258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98172" y="1825625"/>
            <a:ext cx="6817178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66432C79-D8E6-4017-98D6-F610F18AD4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F02C9067-22FB-4183-88D1-0A245157C272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t="-2502" r="20335" b="32889"/>
          <a:stretch>
            <a:fillRect/>
          </a:stretch>
        </p:blipFill>
        <p:spPr>
          <a:xfrm rot="10800000">
            <a:off x="-1883228" y="-1598807"/>
            <a:ext cx="3581400" cy="3748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-12255"/>
            <a:ext cx="3562350" cy="307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/>
          <a:srcRect l="15988"/>
          <a:stretch>
            <a:fillRect/>
          </a:stretch>
        </p:blipFill>
        <p:spPr>
          <a:xfrm>
            <a:off x="0" y="736600"/>
            <a:ext cx="3531609" cy="6121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93343" y="2953656"/>
            <a:ext cx="3764757" cy="760587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93343" y="3739730"/>
            <a:ext cx="3764757" cy="11570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0F9F4206-BDAB-43E2-A296-59F8D34314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8009C5DA-A633-42B5-81B9-55C590CCFE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t="-2502" r="20335" b="32889"/>
          <a:stretch>
            <a:fillRect/>
          </a:stretch>
        </p:blipFill>
        <p:spPr>
          <a:xfrm rot="10800000">
            <a:off x="-1883228" y="-1598807"/>
            <a:ext cx="3581400" cy="374821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41714" y="365126"/>
            <a:ext cx="6773636" cy="1325563"/>
          </a:xfrm>
        </p:spPr>
        <p:txBody>
          <a:bodyPr>
            <a:normAutofit/>
          </a:bodyPr>
          <a:lstStyle>
            <a:lvl1pPr>
              <a:defRPr>
                <a:solidFill>
                  <a:srgbClr val="707258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741715" y="1825625"/>
            <a:ext cx="3167743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348615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0068BFBB-FE27-43A4-987A-852D1D8AF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936AF7BE-2893-4DAD-9506-829D673669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FA1E068E-1FF5-4A22-98A2-BEC36B5BC9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E0F1B1E9-1032-478B-BAE4-9BD8E520F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直接连接符 24"/>
          <p:cNvCxnSpPr/>
          <p:nvPr/>
        </p:nvCxnSpPr>
        <p:spPr>
          <a:xfrm>
            <a:off x="322380" y="3544418"/>
            <a:ext cx="842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509962" y="3544424"/>
            <a:ext cx="842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884833" y="4014959"/>
            <a:ext cx="547506" cy="557731"/>
          </a:xfrm>
          <a:prstGeom prst="ellipse">
            <a:avLst/>
          </a:prstGeom>
          <a:solidFill>
            <a:srgbClr val="A0A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1031824" y="4087706"/>
            <a:ext cx="251635" cy="378471"/>
          </a:xfrm>
          <a:custGeom>
            <a:avLst/>
            <a:gdLst>
              <a:gd name="T0" fmla="*/ 189 w 316"/>
              <a:gd name="T1" fmla="*/ 16 h 467"/>
              <a:gd name="T2" fmla="*/ 225 w 316"/>
              <a:gd name="T3" fmla="*/ 7 h 467"/>
              <a:gd name="T4" fmla="*/ 300 w 316"/>
              <a:gd name="T5" fmla="*/ 52 h 467"/>
              <a:gd name="T6" fmla="*/ 309 w 316"/>
              <a:gd name="T7" fmla="*/ 89 h 467"/>
              <a:gd name="T8" fmla="*/ 298 w 316"/>
              <a:gd name="T9" fmla="*/ 105 h 467"/>
              <a:gd name="T10" fmla="*/ 179 w 316"/>
              <a:gd name="T11" fmla="*/ 33 h 467"/>
              <a:gd name="T12" fmla="*/ 189 w 316"/>
              <a:gd name="T13" fmla="*/ 16 h 467"/>
              <a:gd name="T14" fmla="*/ 164 w 316"/>
              <a:gd name="T15" fmla="*/ 58 h 467"/>
              <a:gd name="T16" fmla="*/ 147 w 316"/>
              <a:gd name="T17" fmla="*/ 85 h 467"/>
              <a:gd name="T18" fmla="*/ 266 w 316"/>
              <a:gd name="T19" fmla="*/ 157 h 467"/>
              <a:gd name="T20" fmla="*/ 283 w 316"/>
              <a:gd name="T21" fmla="*/ 130 h 467"/>
              <a:gd name="T22" fmla="*/ 164 w 316"/>
              <a:gd name="T23" fmla="*/ 58 h 467"/>
              <a:gd name="T24" fmla="*/ 2 w 316"/>
              <a:gd name="T25" fmla="*/ 446 h 467"/>
              <a:gd name="T26" fmla="*/ 13 w 316"/>
              <a:gd name="T27" fmla="*/ 354 h 467"/>
              <a:gd name="T28" fmla="*/ 90 w 316"/>
              <a:gd name="T29" fmla="*/ 401 h 467"/>
              <a:gd name="T30" fmla="*/ 13 w 316"/>
              <a:gd name="T31" fmla="*/ 453 h 467"/>
              <a:gd name="T32" fmla="*/ 2 w 316"/>
              <a:gd name="T33" fmla="*/ 446 h 467"/>
              <a:gd name="T34" fmla="*/ 20 w 316"/>
              <a:gd name="T35" fmla="*/ 296 h 467"/>
              <a:gd name="T36" fmla="*/ 133 w 316"/>
              <a:gd name="T37" fmla="*/ 109 h 467"/>
              <a:gd name="T38" fmla="*/ 172 w 316"/>
              <a:gd name="T39" fmla="*/ 133 h 467"/>
              <a:gd name="T40" fmla="*/ 59 w 316"/>
              <a:gd name="T41" fmla="*/ 320 h 467"/>
              <a:gd name="T42" fmla="*/ 20 w 316"/>
              <a:gd name="T43" fmla="*/ 296 h 467"/>
              <a:gd name="T44" fmla="*/ 99 w 316"/>
              <a:gd name="T45" fmla="*/ 344 h 467"/>
              <a:gd name="T46" fmla="*/ 212 w 316"/>
              <a:gd name="T47" fmla="*/ 158 h 467"/>
              <a:gd name="T48" fmla="*/ 252 w 316"/>
              <a:gd name="T49" fmla="*/ 182 h 467"/>
              <a:gd name="T50" fmla="*/ 139 w 316"/>
              <a:gd name="T51" fmla="*/ 368 h 467"/>
              <a:gd name="T52" fmla="*/ 99 w 316"/>
              <a:gd name="T53" fmla="*/ 344 h 467"/>
              <a:gd name="T54" fmla="*/ 95 w 316"/>
              <a:gd name="T55" fmla="*/ 446 h 467"/>
              <a:gd name="T56" fmla="*/ 301 w 316"/>
              <a:gd name="T57" fmla="*/ 446 h 467"/>
              <a:gd name="T58" fmla="*/ 311 w 316"/>
              <a:gd name="T59" fmla="*/ 456 h 467"/>
              <a:gd name="T60" fmla="*/ 301 w 316"/>
              <a:gd name="T61" fmla="*/ 467 h 467"/>
              <a:gd name="T62" fmla="*/ 95 w 316"/>
              <a:gd name="T63" fmla="*/ 467 h 467"/>
              <a:gd name="T64" fmla="*/ 84 w 316"/>
              <a:gd name="T65" fmla="*/ 456 h 467"/>
              <a:gd name="T66" fmla="*/ 95 w 316"/>
              <a:gd name="T67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467">
                <a:moveTo>
                  <a:pt x="189" y="16"/>
                </a:moveTo>
                <a:cubicBezTo>
                  <a:pt x="197" y="4"/>
                  <a:pt x="213" y="0"/>
                  <a:pt x="225" y="7"/>
                </a:cubicBezTo>
                <a:cubicBezTo>
                  <a:pt x="300" y="52"/>
                  <a:pt x="300" y="52"/>
                  <a:pt x="300" y="52"/>
                </a:cubicBezTo>
                <a:cubicBezTo>
                  <a:pt x="312" y="60"/>
                  <a:pt x="316" y="76"/>
                  <a:pt x="309" y="89"/>
                </a:cubicBezTo>
                <a:cubicBezTo>
                  <a:pt x="298" y="105"/>
                  <a:pt x="298" y="105"/>
                  <a:pt x="298" y="105"/>
                </a:cubicBezTo>
                <a:cubicBezTo>
                  <a:pt x="179" y="33"/>
                  <a:pt x="179" y="33"/>
                  <a:pt x="179" y="33"/>
                </a:cubicBezTo>
                <a:lnTo>
                  <a:pt x="189" y="16"/>
                </a:lnTo>
                <a:close/>
                <a:moveTo>
                  <a:pt x="164" y="58"/>
                </a:moveTo>
                <a:cubicBezTo>
                  <a:pt x="147" y="85"/>
                  <a:pt x="147" y="85"/>
                  <a:pt x="147" y="85"/>
                </a:cubicBezTo>
                <a:cubicBezTo>
                  <a:pt x="266" y="157"/>
                  <a:pt x="266" y="157"/>
                  <a:pt x="266" y="157"/>
                </a:cubicBezTo>
                <a:cubicBezTo>
                  <a:pt x="283" y="130"/>
                  <a:pt x="283" y="130"/>
                  <a:pt x="283" y="130"/>
                </a:cubicBezTo>
                <a:lnTo>
                  <a:pt x="164" y="58"/>
                </a:lnTo>
                <a:close/>
                <a:moveTo>
                  <a:pt x="2" y="446"/>
                </a:moveTo>
                <a:cubicBezTo>
                  <a:pt x="13" y="354"/>
                  <a:pt x="13" y="354"/>
                  <a:pt x="13" y="354"/>
                </a:cubicBezTo>
                <a:cubicBezTo>
                  <a:pt x="90" y="401"/>
                  <a:pt x="90" y="401"/>
                  <a:pt x="90" y="401"/>
                </a:cubicBezTo>
                <a:cubicBezTo>
                  <a:pt x="13" y="453"/>
                  <a:pt x="13" y="453"/>
                  <a:pt x="13" y="453"/>
                </a:cubicBezTo>
                <a:cubicBezTo>
                  <a:pt x="5" y="459"/>
                  <a:pt x="0" y="456"/>
                  <a:pt x="2" y="446"/>
                </a:cubicBezTo>
                <a:close/>
                <a:moveTo>
                  <a:pt x="20" y="296"/>
                </a:moveTo>
                <a:cubicBezTo>
                  <a:pt x="133" y="109"/>
                  <a:pt x="133" y="109"/>
                  <a:pt x="133" y="109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59" y="320"/>
                  <a:pt x="59" y="320"/>
                  <a:pt x="59" y="320"/>
                </a:cubicBezTo>
                <a:lnTo>
                  <a:pt x="20" y="296"/>
                </a:lnTo>
                <a:close/>
                <a:moveTo>
                  <a:pt x="99" y="344"/>
                </a:moveTo>
                <a:cubicBezTo>
                  <a:pt x="212" y="158"/>
                  <a:pt x="212" y="158"/>
                  <a:pt x="212" y="158"/>
                </a:cubicBezTo>
                <a:cubicBezTo>
                  <a:pt x="252" y="182"/>
                  <a:pt x="252" y="182"/>
                  <a:pt x="252" y="182"/>
                </a:cubicBezTo>
                <a:cubicBezTo>
                  <a:pt x="139" y="368"/>
                  <a:pt x="139" y="368"/>
                  <a:pt x="139" y="368"/>
                </a:cubicBezTo>
                <a:lnTo>
                  <a:pt x="99" y="344"/>
                </a:lnTo>
                <a:close/>
                <a:moveTo>
                  <a:pt x="95" y="446"/>
                </a:moveTo>
                <a:cubicBezTo>
                  <a:pt x="301" y="446"/>
                  <a:pt x="301" y="446"/>
                  <a:pt x="301" y="446"/>
                </a:cubicBezTo>
                <a:cubicBezTo>
                  <a:pt x="307" y="446"/>
                  <a:pt x="311" y="450"/>
                  <a:pt x="311" y="456"/>
                </a:cubicBezTo>
                <a:cubicBezTo>
                  <a:pt x="311" y="462"/>
                  <a:pt x="307" y="467"/>
                  <a:pt x="301" y="467"/>
                </a:cubicBezTo>
                <a:cubicBezTo>
                  <a:pt x="95" y="467"/>
                  <a:pt x="95" y="467"/>
                  <a:pt x="95" y="467"/>
                </a:cubicBezTo>
                <a:cubicBezTo>
                  <a:pt x="89" y="467"/>
                  <a:pt x="84" y="462"/>
                  <a:pt x="84" y="456"/>
                </a:cubicBezTo>
                <a:cubicBezTo>
                  <a:pt x="84" y="450"/>
                  <a:pt x="89" y="446"/>
                  <a:pt x="95" y="4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548114" y="4014959"/>
            <a:ext cx="547506" cy="557731"/>
          </a:xfrm>
          <a:prstGeom prst="ellipse">
            <a:avLst/>
          </a:prstGeom>
          <a:solidFill>
            <a:srgbClr val="A0A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0" name="椭圆 29"/>
          <p:cNvSpPr/>
          <p:nvPr/>
        </p:nvSpPr>
        <p:spPr>
          <a:xfrm>
            <a:off x="2272584" y="4014959"/>
            <a:ext cx="547506" cy="557731"/>
          </a:xfrm>
          <a:prstGeom prst="ellipse">
            <a:avLst/>
          </a:prstGeom>
          <a:solidFill>
            <a:srgbClr val="A0A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1" name="椭圆 30"/>
          <p:cNvSpPr/>
          <p:nvPr/>
        </p:nvSpPr>
        <p:spPr>
          <a:xfrm>
            <a:off x="2962456" y="4014959"/>
            <a:ext cx="547506" cy="557731"/>
          </a:xfrm>
          <a:prstGeom prst="ellipse">
            <a:avLst/>
          </a:prstGeom>
          <a:solidFill>
            <a:srgbClr val="A0A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2" name="Freeform 21"/>
          <p:cNvSpPr>
            <a:spLocks noEditPoints="1"/>
          </p:cNvSpPr>
          <p:nvPr/>
        </p:nvSpPr>
        <p:spPr bwMode="auto">
          <a:xfrm>
            <a:off x="1730046" y="4123385"/>
            <a:ext cx="218237" cy="340880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" name="Freeform 6"/>
          <p:cNvSpPr>
            <a:spLocks noEditPoints="1"/>
          </p:cNvSpPr>
          <p:nvPr/>
        </p:nvSpPr>
        <p:spPr bwMode="auto">
          <a:xfrm>
            <a:off x="2467854" y="4154277"/>
            <a:ext cx="213164" cy="337392"/>
          </a:xfrm>
          <a:custGeom>
            <a:avLst/>
            <a:gdLst>
              <a:gd name="T0" fmla="*/ 19 w 347"/>
              <a:gd name="T1" fmla="*/ 28 h 537"/>
              <a:gd name="T2" fmla="*/ 30 w 347"/>
              <a:gd name="T3" fmla="*/ 4 h 537"/>
              <a:gd name="T4" fmla="*/ 54 w 347"/>
              <a:gd name="T5" fmla="*/ 15 h 537"/>
              <a:gd name="T6" fmla="*/ 67 w 347"/>
              <a:gd name="T7" fmla="*/ 49 h 537"/>
              <a:gd name="T8" fmla="*/ 56 w 347"/>
              <a:gd name="T9" fmla="*/ 73 h 537"/>
              <a:gd name="T10" fmla="*/ 50 w 347"/>
              <a:gd name="T11" fmla="*/ 74 h 537"/>
              <a:gd name="T12" fmla="*/ 32 w 347"/>
              <a:gd name="T13" fmla="*/ 62 h 537"/>
              <a:gd name="T14" fmla="*/ 19 w 347"/>
              <a:gd name="T15" fmla="*/ 28 h 537"/>
              <a:gd name="T16" fmla="*/ 163 w 347"/>
              <a:gd name="T17" fmla="*/ 308 h 537"/>
              <a:gd name="T18" fmla="*/ 140 w 347"/>
              <a:gd name="T19" fmla="*/ 297 h 537"/>
              <a:gd name="T20" fmla="*/ 129 w 347"/>
              <a:gd name="T21" fmla="*/ 321 h 537"/>
              <a:gd name="T22" fmla="*/ 143 w 347"/>
              <a:gd name="T23" fmla="*/ 360 h 537"/>
              <a:gd name="T24" fmla="*/ 167 w 347"/>
              <a:gd name="T25" fmla="*/ 370 h 537"/>
              <a:gd name="T26" fmla="*/ 178 w 347"/>
              <a:gd name="T27" fmla="*/ 347 h 537"/>
              <a:gd name="T28" fmla="*/ 163 w 347"/>
              <a:gd name="T29" fmla="*/ 308 h 537"/>
              <a:gd name="T30" fmla="*/ 345 w 347"/>
              <a:gd name="T31" fmla="*/ 429 h 537"/>
              <a:gd name="T32" fmla="*/ 334 w 347"/>
              <a:gd name="T33" fmla="*/ 415 h 537"/>
              <a:gd name="T34" fmla="*/ 332 w 347"/>
              <a:gd name="T35" fmla="*/ 390 h 537"/>
              <a:gd name="T36" fmla="*/ 178 w 347"/>
              <a:gd name="T37" fmla="*/ 210 h 537"/>
              <a:gd name="T38" fmla="*/ 186 w 347"/>
              <a:gd name="T39" fmla="*/ 173 h 537"/>
              <a:gd name="T40" fmla="*/ 180 w 347"/>
              <a:gd name="T41" fmla="*/ 140 h 537"/>
              <a:gd name="T42" fmla="*/ 93 w 347"/>
              <a:gd name="T43" fmla="*/ 80 h 537"/>
              <a:gd name="T44" fmla="*/ 61 w 347"/>
              <a:gd name="T45" fmla="*/ 86 h 537"/>
              <a:gd name="T46" fmla="*/ 0 w 347"/>
              <a:gd name="T47" fmla="*/ 173 h 537"/>
              <a:gd name="T48" fmla="*/ 6 w 347"/>
              <a:gd name="T49" fmla="*/ 205 h 537"/>
              <a:gd name="T50" fmla="*/ 53 w 347"/>
              <a:gd name="T51" fmla="*/ 256 h 537"/>
              <a:gd name="T52" fmla="*/ 55 w 347"/>
              <a:gd name="T53" fmla="*/ 493 h 537"/>
              <a:gd name="T54" fmla="*/ 69 w 347"/>
              <a:gd name="T55" fmla="*/ 513 h 537"/>
              <a:gd name="T56" fmla="*/ 70 w 347"/>
              <a:gd name="T57" fmla="*/ 531 h 537"/>
              <a:gd name="T58" fmla="*/ 76 w 347"/>
              <a:gd name="T59" fmla="*/ 537 h 537"/>
              <a:gd name="T60" fmla="*/ 82 w 347"/>
              <a:gd name="T61" fmla="*/ 530 h 537"/>
              <a:gd name="T62" fmla="*/ 81 w 347"/>
              <a:gd name="T63" fmla="*/ 513 h 537"/>
              <a:gd name="T64" fmla="*/ 97 w 347"/>
              <a:gd name="T65" fmla="*/ 493 h 537"/>
              <a:gd name="T66" fmla="*/ 95 w 347"/>
              <a:gd name="T67" fmla="*/ 203 h 537"/>
              <a:gd name="T68" fmla="*/ 74 w 347"/>
              <a:gd name="T69" fmla="*/ 181 h 537"/>
              <a:gd name="T70" fmla="*/ 53 w 347"/>
              <a:gd name="T71" fmla="*/ 203 h 537"/>
              <a:gd name="T72" fmla="*/ 53 w 347"/>
              <a:gd name="T73" fmla="*/ 234 h 537"/>
              <a:gd name="T74" fmla="*/ 24 w 347"/>
              <a:gd name="T75" fmla="*/ 198 h 537"/>
              <a:gd name="T76" fmla="*/ 20 w 347"/>
              <a:gd name="T77" fmla="*/ 173 h 537"/>
              <a:gd name="T78" fmla="*/ 68 w 347"/>
              <a:gd name="T79" fmla="*/ 104 h 537"/>
              <a:gd name="T80" fmla="*/ 93 w 347"/>
              <a:gd name="T81" fmla="*/ 99 h 537"/>
              <a:gd name="T82" fmla="*/ 162 w 347"/>
              <a:gd name="T83" fmla="*/ 147 h 537"/>
              <a:gd name="T84" fmla="*/ 167 w 347"/>
              <a:gd name="T85" fmla="*/ 173 h 537"/>
              <a:gd name="T86" fmla="*/ 164 w 347"/>
              <a:gd name="T87" fmla="*/ 193 h 537"/>
              <a:gd name="T88" fmla="*/ 144 w 347"/>
              <a:gd name="T89" fmla="*/ 169 h 537"/>
              <a:gd name="T90" fmla="*/ 114 w 347"/>
              <a:gd name="T91" fmla="*/ 167 h 537"/>
              <a:gd name="T92" fmla="*/ 111 w 347"/>
              <a:gd name="T93" fmla="*/ 196 h 537"/>
              <a:gd name="T94" fmla="*/ 299 w 347"/>
              <a:gd name="T95" fmla="*/ 418 h 537"/>
              <a:gd name="T96" fmla="*/ 316 w 347"/>
              <a:gd name="T97" fmla="*/ 425 h 537"/>
              <a:gd name="T98" fmla="*/ 325 w 347"/>
              <a:gd name="T99" fmla="*/ 423 h 537"/>
              <a:gd name="T100" fmla="*/ 335 w 347"/>
              <a:gd name="T101" fmla="*/ 436 h 537"/>
              <a:gd name="T102" fmla="*/ 340 w 347"/>
              <a:gd name="T103" fmla="*/ 438 h 537"/>
              <a:gd name="T104" fmla="*/ 344 w 347"/>
              <a:gd name="T105" fmla="*/ 437 h 537"/>
              <a:gd name="T106" fmla="*/ 345 w 347"/>
              <a:gd name="T107" fmla="*/ 4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7" h="537">
                <a:moveTo>
                  <a:pt x="19" y="28"/>
                </a:moveTo>
                <a:cubicBezTo>
                  <a:pt x="16" y="18"/>
                  <a:pt x="21" y="7"/>
                  <a:pt x="30" y="4"/>
                </a:cubicBezTo>
                <a:cubicBezTo>
                  <a:pt x="40" y="0"/>
                  <a:pt x="51" y="5"/>
                  <a:pt x="54" y="15"/>
                </a:cubicBezTo>
                <a:cubicBezTo>
                  <a:pt x="67" y="49"/>
                  <a:pt x="67" y="49"/>
                  <a:pt x="67" y="49"/>
                </a:cubicBezTo>
                <a:cubicBezTo>
                  <a:pt x="71" y="58"/>
                  <a:pt x="66" y="69"/>
                  <a:pt x="56" y="73"/>
                </a:cubicBezTo>
                <a:cubicBezTo>
                  <a:pt x="54" y="73"/>
                  <a:pt x="52" y="74"/>
                  <a:pt x="50" y="74"/>
                </a:cubicBezTo>
                <a:cubicBezTo>
                  <a:pt x="42" y="74"/>
                  <a:pt x="35" y="69"/>
                  <a:pt x="32" y="62"/>
                </a:cubicBezTo>
                <a:lnTo>
                  <a:pt x="19" y="28"/>
                </a:lnTo>
                <a:close/>
                <a:moveTo>
                  <a:pt x="163" y="308"/>
                </a:moveTo>
                <a:cubicBezTo>
                  <a:pt x="160" y="298"/>
                  <a:pt x="149" y="294"/>
                  <a:pt x="140" y="297"/>
                </a:cubicBezTo>
                <a:cubicBezTo>
                  <a:pt x="130" y="301"/>
                  <a:pt x="125" y="311"/>
                  <a:pt x="129" y="321"/>
                </a:cubicBezTo>
                <a:cubicBezTo>
                  <a:pt x="143" y="360"/>
                  <a:pt x="143" y="360"/>
                  <a:pt x="143" y="360"/>
                </a:cubicBezTo>
                <a:cubicBezTo>
                  <a:pt x="146" y="369"/>
                  <a:pt x="157" y="374"/>
                  <a:pt x="167" y="370"/>
                </a:cubicBezTo>
                <a:cubicBezTo>
                  <a:pt x="176" y="367"/>
                  <a:pt x="181" y="356"/>
                  <a:pt x="178" y="347"/>
                </a:cubicBezTo>
                <a:lnTo>
                  <a:pt x="163" y="308"/>
                </a:lnTo>
                <a:close/>
                <a:moveTo>
                  <a:pt x="345" y="429"/>
                </a:moveTo>
                <a:cubicBezTo>
                  <a:pt x="334" y="415"/>
                  <a:pt x="334" y="415"/>
                  <a:pt x="334" y="415"/>
                </a:cubicBezTo>
                <a:cubicBezTo>
                  <a:pt x="338" y="407"/>
                  <a:pt x="338" y="397"/>
                  <a:pt x="332" y="390"/>
                </a:cubicBezTo>
                <a:cubicBezTo>
                  <a:pt x="178" y="210"/>
                  <a:pt x="178" y="210"/>
                  <a:pt x="178" y="210"/>
                </a:cubicBezTo>
                <a:cubicBezTo>
                  <a:pt x="183" y="198"/>
                  <a:pt x="186" y="186"/>
                  <a:pt x="186" y="173"/>
                </a:cubicBezTo>
                <a:cubicBezTo>
                  <a:pt x="186" y="162"/>
                  <a:pt x="184" y="151"/>
                  <a:pt x="180" y="140"/>
                </a:cubicBezTo>
                <a:cubicBezTo>
                  <a:pt x="166" y="103"/>
                  <a:pt x="131" y="80"/>
                  <a:pt x="93" y="80"/>
                </a:cubicBezTo>
                <a:cubicBezTo>
                  <a:pt x="83" y="80"/>
                  <a:pt x="72" y="82"/>
                  <a:pt x="61" y="86"/>
                </a:cubicBezTo>
                <a:cubicBezTo>
                  <a:pt x="24" y="100"/>
                  <a:pt x="0" y="135"/>
                  <a:pt x="0" y="173"/>
                </a:cubicBezTo>
                <a:cubicBezTo>
                  <a:pt x="0" y="184"/>
                  <a:pt x="2" y="194"/>
                  <a:pt x="6" y="205"/>
                </a:cubicBezTo>
                <a:cubicBezTo>
                  <a:pt x="15" y="229"/>
                  <a:pt x="32" y="246"/>
                  <a:pt x="53" y="256"/>
                </a:cubicBezTo>
                <a:cubicBezTo>
                  <a:pt x="55" y="493"/>
                  <a:pt x="55" y="493"/>
                  <a:pt x="55" y="493"/>
                </a:cubicBezTo>
                <a:cubicBezTo>
                  <a:pt x="55" y="502"/>
                  <a:pt x="61" y="510"/>
                  <a:pt x="69" y="513"/>
                </a:cubicBezTo>
                <a:cubicBezTo>
                  <a:pt x="70" y="531"/>
                  <a:pt x="70" y="531"/>
                  <a:pt x="70" y="531"/>
                </a:cubicBezTo>
                <a:cubicBezTo>
                  <a:pt x="70" y="534"/>
                  <a:pt x="73" y="537"/>
                  <a:pt x="76" y="537"/>
                </a:cubicBezTo>
                <a:cubicBezTo>
                  <a:pt x="80" y="536"/>
                  <a:pt x="82" y="534"/>
                  <a:pt x="82" y="530"/>
                </a:cubicBezTo>
                <a:cubicBezTo>
                  <a:pt x="81" y="513"/>
                  <a:pt x="81" y="513"/>
                  <a:pt x="81" y="513"/>
                </a:cubicBezTo>
                <a:cubicBezTo>
                  <a:pt x="90" y="511"/>
                  <a:pt x="97" y="503"/>
                  <a:pt x="97" y="493"/>
                </a:cubicBezTo>
                <a:cubicBezTo>
                  <a:pt x="95" y="203"/>
                  <a:pt x="95" y="203"/>
                  <a:pt x="95" y="203"/>
                </a:cubicBezTo>
                <a:cubicBezTo>
                  <a:pt x="95" y="191"/>
                  <a:pt x="85" y="181"/>
                  <a:pt x="74" y="181"/>
                </a:cubicBezTo>
                <a:cubicBezTo>
                  <a:pt x="62" y="182"/>
                  <a:pt x="53" y="191"/>
                  <a:pt x="53" y="203"/>
                </a:cubicBezTo>
                <a:cubicBezTo>
                  <a:pt x="53" y="234"/>
                  <a:pt x="53" y="234"/>
                  <a:pt x="53" y="234"/>
                </a:cubicBezTo>
                <a:cubicBezTo>
                  <a:pt x="40" y="226"/>
                  <a:pt x="30" y="214"/>
                  <a:pt x="24" y="198"/>
                </a:cubicBezTo>
                <a:cubicBezTo>
                  <a:pt x="21" y="190"/>
                  <a:pt x="20" y="181"/>
                  <a:pt x="20" y="173"/>
                </a:cubicBezTo>
                <a:cubicBezTo>
                  <a:pt x="20" y="143"/>
                  <a:pt x="38" y="115"/>
                  <a:pt x="68" y="104"/>
                </a:cubicBezTo>
                <a:cubicBezTo>
                  <a:pt x="76" y="101"/>
                  <a:pt x="85" y="99"/>
                  <a:pt x="93" y="99"/>
                </a:cubicBezTo>
                <a:cubicBezTo>
                  <a:pt x="123" y="99"/>
                  <a:pt x="151" y="117"/>
                  <a:pt x="162" y="147"/>
                </a:cubicBezTo>
                <a:cubicBezTo>
                  <a:pt x="166" y="156"/>
                  <a:pt x="167" y="164"/>
                  <a:pt x="167" y="173"/>
                </a:cubicBezTo>
                <a:cubicBezTo>
                  <a:pt x="167" y="180"/>
                  <a:pt x="166" y="186"/>
                  <a:pt x="164" y="193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6" y="160"/>
                  <a:pt x="123" y="159"/>
                  <a:pt x="114" y="167"/>
                </a:cubicBezTo>
                <a:cubicBezTo>
                  <a:pt x="105" y="174"/>
                  <a:pt x="104" y="188"/>
                  <a:pt x="111" y="196"/>
                </a:cubicBezTo>
                <a:cubicBezTo>
                  <a:pt x="299" y="418"/>
                  <a:pt x="299" y="418"/>
                  <a:pt x="299" y="418"/>
                </a:cubicBezTo>
                <a:cubicBezTo>
                  <a:pt x="304" y="423"/>
                  <a:pt x="310" y="425"/>
                  <a:pt x="316" y="425"/>
                </a:cubicBezTo>
                <a:cubicBezTo>
                  <a:pt x="319" y="425"/>
                  <a:pt x="322" y="424"/>
                  <a:pt x="325" y="423"/>
                </a:cubicBezTo>
                <a:cubicBezTo>
                  <a:pt x="335" y="436"/>
                  <a:pt x="335" y="436"/>
                  <a:pt x="335" y="436"/>
                </a:cubicBezTo>
                <a:cubicBezTo>
                  <a:pt x="337" y="438"/>
                  <a:pt x="338" y="438"/>
                  <a:pt x="340" y="438"/>
                </a:cubicBezTo>
                <a:cubicBezTo>
                  <a:pt x="341" y="438"/>
                  <a:pt x="343" y="438"/>
                  <a:pt x="344" y="437"/>
                </a:cubicBezTo>
                <a:cubicBezTo>
                  <a:pt x="347" y="435"/>
                  <a:pt x="347" y="431"/>
                  <a:pt x="345" y="4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3062318" y="4119381"/>
            <a:ext cx="347782" cy="348888"/>
          </a:xfrm>
          <a:custGeom>
            <a:avLst/>
            <a:gdLst>
              <a:gd name="T0" fmla="*/ 284 w 488"/>
              <a:gd name="T1" fmla="*/ 205 h 481"/>
              <a:gd name="T2" fmla="*/ 215 w 488"/>
              <a:gd name="T3" fmla="*/ 176 h 481"/>
              <a:gd name="T4" fmla="*/ 166 w 488"/>
              <a:gd name="T5" fmla="*/ 195 h 481"/>
              <a:gd name="T6" fmla="*/ 27 w 488"/>
              <a:gd name="T7" fmla="*/ 269 h 481"/>
              <a:gd name="T8" fmla="*/ 26 w 488"/>
              <a:gd name="T9" fmla="*/ 269 h 481"/>
              <a:gd name="T10" fmla="*/ 15 w 488"/>
              <a:gd name="T11" fmla="*/ 300 h 481"/>
              <a:gd name="T12" fmla="*/ 189 w 488"/>
              <a:gd name="T13" fmla="*/ 474 h 481"/>
              <a:gd name="T14" fmla="*/ 205 w 488"/>
              <a:gd name="T15" fmla="*/ 481 h 481"/>
              <a:gd name="T16" fmla="*/ 220 w 488"/>
              <a:gd name="T17" fmla="*/ 462 h 481"/>
              <a:gd name="T18" fmla="*/ 294 w 488"/>
              <a:gd name="T19" fmla="*/ 323 h 481"/>
              <a:gd name="T20" fmla="*/ 284 w 488"/>
              <a:gd name="T21" fmla="*/ 205 h 481"/>
              <a:gd name="T22" fmla="*/ 235 w 488"/>
              <a:gd name="T23" fmla="*/ 213 h 481"/>
              <a:gd name="T24" fmla="*/ 224 w 488"/>
              <a:gd name="T25" fmla="*/ 219 h 481"/>
              <a:gd name="T26" fmla="*/ 189 w 488"/>
              <a:gd name="T27" fmla="*/ 233 h 481"/>
              <a:gd name="T28" fmla="*/ 63 w 488"/>
              <a:gd name="T29" fmla="*/ 306 h 481"/>
              <a:gd name="T30" fmla="*/ 61 w 488"/>
              <a:gd name="T31" fmla="*/ 306 h 481"/>
              <a:gd name="T32" fmla="*/ 52 w 488"/>
              <a:gd name="T33" fmla="*/ 299 h 481"/>
              <a:gd name="T34" fmla="*/ 58 w 488"/>
              <a:gd name="T35" fmla="*/ 288 h 481"/>
              <a:gd name="T36" fmla="*/ 176 w 488"/>
              <a:gd name="T37" fmla="*/ 220 h 481"/>
              <a:gd name="T38" fmla="*/ 229 w 488"/>
              <a:gd name="T39" fmla="*/ 202 h 481"/>
              <a:gd name="T40" fmla="*/ 235 w 488"/>
              <a:gd name="T41" fmla="*/ 213 h 481"/>
              <a:gd name="T42" fmla="*/ 467 w 488"/>
              <a:gd name="T43" fmla="*/ 97 h 481"/>
              <a:gd name="T44" fmla="*/ 317 w 488"/>
              <a:gd name="T45" fmla="*/ 220 h 481"/>
              <a:gd name="T46" fmla="*/ 314 w 488"/>
              <a:gd name="T47" fmla="*/ 224 h 481"/>
              <a:gd name="T48" fmla="*/ 294 w 488"/>
              <a:gd name="T49" fmla="*/ 196 h 481"/>
              <a:gd name="T50" fmla="*/ 265 w 488"/>
              <a:gd name="T51" fmla="*/ 175 h 481"/>
              <a:gd name="T52" fmla="*/ 269 w 488"/>
              <a:gd name="T53" fmla="*/ 172 h 481"/>
              <a:gd name="T54" fmla="*/ 392 w 488"/>
              <a:gd name="T55" fmla="*/ 22 h 481"/>
              <a:gd name="T56" fmla="*/ 464 w 488"/>
              <a:gd name="T57" fmla="*/ 25 h 481"/>
              <a:gd name="T58" fmla="*/ 467 w 488"/>
              <a:gd name="T59" fmla="*/ 97 h 481"/>
              <a:gd name="T60" fmla="*/ 164 w 488"/>
              <a:gd name="T61" fmla="*/ 471 h 481"/>
              <a:gd name="T62" fmla="*/ 107 w 488"/>
              <a:gd name="T63" fmla="*/ 457 h 481"/>
              <a:gd name="T64" fmla="*/ 94 w 488"/>
              <a:gd name="T65" fmla="*/ 400 h 481"/>
              <a:gd name="T66" fmla="*/ 157 w 488"/>
              <a:gd name="T67" fmla="*/ 464 h 481"/>
              <a:gd name="T68" fmla="*/ 164 w 488"/>
              <a:gd name="T69" fmla="*/ 47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8" h="481">
                <a:moveTo>
                  <a:pt x="284" y="205"/>
                </a:moveTo>
                <a:cubicBezTo>
                  <a:pt x="264" y="186"/>
                  <a:pt x="239" y="176"/>
                  <a:pt x="215" y="176"/>
                </a:cubicBezTo>
                <a:cubicBezTo>
                  <a:pt x="196" y="176"/>
                  <a:pt x="179" y="182"/>
                  <a:pt x="166" y="195"/>
                </a:cubicBezTo>
                <a:cubicBezTo>
                  <a:pt x="137" y="224"/>
                  <a:pt x="80" y="265"/>
                  <a:pt x="27" y="269"/>
                </a:cubicBezTo>
                <a:cubicBezTo>
                  <a:pt x="27" y="269"/>
                  <a:pt x="26" y="269"/>
                  <a:pt x="26" y="269"/>
                </a:cubicBezTo>
                <a:cubicBezTo>
                  <a:pt x="13" y="269"/>
                  <a:pt x="0" y="281"/>
                  <a:pt x="15" y="300"/>
                </a:cubicBezTo>
                <a:cubicBezTo>
                  <a:pt x="20" y="307"/>
                  <a:pt x="182" y="469"/>
                  <a:pt x="189" y="474"/>
                </a:cubicBezTo>
                <a:cubicBezTo>
                  <a:pt x="195" y="479"/>
                  <a:pt x="200" y="481"/>
                  <a:pt x="205" y="481"/>
                </a:cubicBezTo>
                <a:cubicBezTo>
                  <a:pt x="215" y="481"/>
                  <a:pt x="220" y="471"/>
                  <a:pt x="220" y="462"/>
                </a:cubicBezTo>
                <a:cubicBezTo>
                  <a:pt x="224" y="409"/>
                  <a:pt x="265" y="352"/>
                  <a:pt x="294" y="323"/>
                </a:cubicBezTo>
                <a:cubicBezTo>
                  <a:pt x="323" y="294"/>
                  <a:pt x="318" y="241"/>
                  <a:pt x="284" y="205"/>
                </a:cubicBezTo>
                <a:close/>
                <a:moveTo>
                  <a:pt x="235" y="213"/>
                </a:moveTo>
                <a:cubicBezTo>
                  <a:pt x="234" y="218"/>
                  <a:pt x="228" y="221"/>
                  <a:pt x="224" y="219"/>
                </a:cubicBezTo>
                <a:cubicBezTo>
                  <a:pt x="213" y="216"/>
                  <a:pt x="202" y="220"/>
                  <a:pt x="189" y="233"/>
                </a:cubicBezTo>
                <a:cubicBezTo>
                  <a:pt x="157" y="265"/>
                  <a:pt x="109" y="293"/>
                  <a:pt x="63" y="306"/>
                </a:cubicBezTo>
                <a:cubicBezTo>
                  <a:pt x="62" y="306"/>
                  <a:pt x="61" y="306"/>
                  <a:pt x="61" y="306"/>
                </a:cubicBezTo>
                <a:cubicBezTo>
                  <a:pt x="57" y="306"/>
                  <a:pt x="53" y="303"/>
                  <a:pt x="52" y="299"/>
                </a:cubicBezTo>
                <a:cubicBezTo>
                  <a:pt x="50" y="294"/>
                  <a:pt x="53" y="289"/>
                  <a:pt x="58" y="288"/>
                </a:cubicBezTo>
                <a:cubicBezTo>
                  <a:pt x="101" y="276"/>
                  <a:pt x="146" y="250"/>
                  <a:pt x="176" y="220"/>
                </a:cubicBezTo>
                <a:cubicBezTo>
                  <a:pt x="182" y="213"/>
                  <a:pt x="203" y="193"/>
                  <a:pt x="229" y="202"/>
                </a:cubicBezTo>
                <a:cubicBezTo>
                  <a:pt x="234" y="203"/>
                  <a:pt x="237" y="209"/>
                  <a:pt x="235" y="213"/>
                </a:cubicBezTo>
                <a:close/>
                <a:moveTo>
                  <a:pt x="467" y="97"/>
                </a:moveTo>
                <a:cubicBezTo>
                  <a:pt x="413" y="151"/>
                  <a:pt x="360" y="147"/>
                  <a:pt x="317" y="220"/>
                </a:cubicBezTo>
                <a:cubicBezTo>
                  <a:pt x="316" y="221"/>
                  <a:pt x="315" y="223"/>
                  <a:pt x="314" y="224"/>
                </a:cubicBezTo>
                <a:cubicBezTo>
                  <a:pt x="309" y="214"/>
                  <a:pt x="302" y="204"/>
                  <a:pt x="294" y="196"/>
                </a:cubicBezTo>
                <a:cubicBezTo>
                  <a:pt x="285" y="187"/>
                  <a:pt x="275" y="180"/>
                  <a:pt x="265" y="175"/>
                </a:cubicBezTo>
                <a:cubicBezTo>
                  <a:pt x="266" y="174"/>
                  <a:pt x="268" y="173"/>
                  <a:pt x="269" y="172"/>
                </a:cubicBezTo>
                <a:cubicBezTo>
                  <a:pt x="343" y="130"/>
                  <a:pt x="338" y="76"/>
                  <a:pt x="392" y="22"/>
                </a:cubicBezTo>
                <a:cubicBezTo>
                  <a:pt x="414" y="0"/>
                  <a:pt x="443" y="4"/>
                  <a:pt x="464" y="25"/>
                </a:cubicBezTo>
                <a:cubicBezTo>
                  <a:pt x="485" y="46"/>
                  <a:pt x="488" y="76"/>
                  <a:pt x="467" y="97"/>
                </a:cubicBezTo>
                <a:close/>
                <a:moveTo>
                  <a:pt x="164" y="471"/>
                </a:moveTo>
                <a:cubicBezTo>
                  <a:pt x="146" y="478"/>
                  <a:pt x="124" y="473"/>
                  <a:pt x="107" y="457"/>
                </a:cubicBezTo>
                <a:cubicBezTo>
                  <a:pt x="91" y="440"/>
                  <a:pt x="86" y="417"/>
                  <a:pt x="94" y="400"/>
                </a:cubicBezTo>
                <a:cubicBezTo>
                  <a:pt x="112" y="418"/>
                  <a:pt x="136" y="443"/>
                  <a:pt x="157" y="464"/>
                </a:cubicBezTo>
                <a:cubicBezTo>
                  <a:pt x="159" y="466"/>
                  <a:pt x="161" y="468"/>
                  <a:pt x="164" y="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/>
          <a:srcRect l="1" t="-2502" r="38410" b="32889"/>
          <a:stretch>
            <a:fillRect/>
          </a:stretch>
        </p:blipFill>
        <p:spPr>
          <a:xfrm>
            <a:off x="4319474" y="228600"/>
            <a:ext cx="4824526" cy="6629400"/>
          </a:xfrm>
          <a:prstGeom prst="rect">
            <a:avLst/>
          </a:prstGeom>
        </p:spPr>
      </p:pic>
      <p:sp>
        <p:nvSpPr>
          <p:cNvPr id="19" name="标题 1"/>
          <p:cNvSpPr>
            <a:spLocks noGrp="1"/>
          </p:cNvSpPr>
          <p:nvPr>
            <p:ph type="ctrTitle" hasCustomPrompt="1"/>
          </p:nvPr>
        </p:nvSpPr>
        <p:spPr>
          <a:xfrm>
            <a:off x="322380" y="2231298"/>
            <a:ext cx="4029886" cy="1014901"/>
          </a:xfrm>
        </p:spPr>
        <p:txBody>
          <a:bodyPr anchor="b">
            <a:normAutofit/>
          </a:bodyPr>
          <a:lstStyle>
            <a:lvl1pPr algn="ctr">
              <a:defRPr sz="2700"/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20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90210" y="3365661"/>
            <a:ext cx="2319752" cy="42291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编辑副标题</a:t>
            </a:r>
            <a:endParaRPr lang="zh-CN" altLang="en-US" dirty="0"/>
          </a:p>
        </p:txBody>
      </p:sp>
      <p:sp>
        <p:nvSpPr>
          <p:cNvPr id="21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68EB09C8-73D8-4FFE-9B38-DEE80D6CDB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A85EA582-C804-4D35-A35A-55C25A6C6E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4E729A15-B350-4394-A127-D0A591FA37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2ACFACCE-A138-40FB-B6A1-EF63A80E78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30A29B-DD99-429B-BF06-1B4FC8D0D37B}" type="slidenum">
              <a:rPr lang="en-GB" altLang="zh-CN"/>
            </a:fld>
            <a:endParaRPr lang="en-GB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t="-2502" r="20335" b="32889"/>
          <a:stretch>
            <a:fillRect/>
          </a:stretch>
        </p:blipFill>
        <p:spPr>
          <a:xfrm rot="10800000">
            <a:off x="-1883228" y="-1598807"/>
            <a:ext cx="3581400" cy="374821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>
              <a:defRPr sz="3200">
                <a:solidFill>
                  <a:srgbClr val="707258"/>
                </a:solidFill>
              </a:defRPr>
            </a:lvl1pPr>
          </a:lstStyle>
          <a:p>
            <a:r>
              <a:rPr lang="zh-CN" altLang="en-US" smtClean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4014391" y="733425"/>
            <a:ext cx="4478400" cy="540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D9CB8E27-5C0F-496C-84D2-1CFF9CDCD2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44004D7D-AAB9-43F1-B1A7-43EBC06C10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431314" y="365125"/>
            <a:ext cx="1084036" cy="5811838"/>
          </a:xfrm>
        </p:spPr>
        <p:txBody>
          <a:bodyPr vert="eaVer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584950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588FAFAE-9094-4BE6-AAFE-AECF9C2CE6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9844B936-56DA-4975-ADA7-16C72F1AE8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t="-2502" r="20335" b="32889"/>
          <a:stretch>
            <a:fillRect/>
          </a:stretch>
        </p:blipFill>
        <p:spPr>
          <a:xfrm rot="10800000" flipH="1" flipV="1">
            <a:off x="7486650" y="4298091"/>
            <a:ext cx="3581400" cy="374821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t="-2502" r="20335" b="32889"/>
          <a:stretch>
            <a:fillRect/>
          </a:stretch>
        </p:blipFill>
        <p:spPr>
          <a:xfrm rot="10800000">
            <a:off x="-1883228" y="-1598807"/>
            <a:ext cx="3581400" cy="374821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5806D23B-8FE4-4352-A9FD-93FCEDA64E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/>
            </a:lvl1pPr>
          </a:lstStyle>
          <a:p>
            <a:pPr>
              <a:defRPr/>
            </a:pPr>
            <a:fld id="{B644FDB2-6931-4652-856F-1F8F2BA86479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1088572" y="1190171"/>
            <a:ext cx="6912429" cy="498202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740150" cy="522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6763" y="908050"/>
            <a:ext cx="3740150" cy="522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ABC537-B0A7-48B5-9E6F-5F389285114D}" type="slidenum">
              <a:rPr lang="en-GB" altLang="zh-CN"/>
            </a:fld>
            <a:endParaRPr lang="en-GB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59E0A9-FE18-4C80-95BF-3D7333E7A7B4}" type="slidenum">
              <a:rPr lang="en-GB" altLang="zh-CN"/>
            </a:fld>
            <a:endParaRPr lang="en-GB" altLang="zh-CN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86B84E-BAED-4926-BC8F-C7C73FD29D7D}" type="slidenum">
              <a:rPr lang="en-GB" altLang="zh-CN"/>
            </a:fld>
            <a:endParaRPr lang="en-GB" alt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8F14D3-B039-4365-A9BB-27FBF7137BAF}" type="slidenum">
              <a:rPr lang="en-GB" altLang="zh-CN"/>
            </a:fld>
            <a:endParaRPr lang="en-GB" alt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28E080-FC77-4F67-A198-69576BEA52ED}" type="slidenum">
              <a:rPr lang="en-GB" altLang="zh-CN"/>
            </a:fld>
            <a:endParaRPr lang="en-GB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CE715B-AA20-4A4F-9397-08E88EDDEE01}" type="slidenum">
              <a:rPr lang="en-GB" altLang="zh-CN"/>
            </a:fld>
            <a:endParaRPr lang="en-GB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M62GF&amp;D00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-7938"/>
            <a:ext cx="9144000" cy="6873876"/>
          </a:xfrm>
          <a:prstGeom prst="rect">
            <a:avLst/>
          </a:prstGeom>
          <a:noFill/>
        </p:spPr>
      </p:pic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632700" cy="52228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GB" altLang="zh-CN" smtClean="0"/>
              <a:t>Click to edit Master text styles</a:t>
            </a:r>
            <a:endParaRPr lang="en-GB" altLang="zh-CN" smtClean="0"/>
          </a:p>
          <a:p>
            <a:pPr lvl="1"/>
            <a:r>
              <a:rPr lang="en-GB" altLang="zh-CN" smtClean="0"/>
              <a:t>Second level</a:t>
            </a:r>
            <a:endParaRPr lang="en-GB" altLang="zh-CN" smtClean="0"/>
          </a:p>
          <a:p>
            <a:pPr lvl="2"/>
            <a:r>
              <a:rPr lang="en-GB" altLang="zh-CN" smtClean="0"/>
              <a:t>Third level</a:t>
            </a:r>
            <a:endParaRPr lang="en-GB" altLang="zh-CN" smtClean="0"/>
          </a:p>
          <a:p>
            <a:pPr lvl="3"/>
            <a:r>
              <a:rPr lang="en-GB" altLang="zh-CN" smtClean="0"/>
              <a:t>Fourth level</a:t>
            </a:r>
            <a:endParaRPr lang="en-GB" altLang="zh-CN" smtClean="0"/>
          </a:p>
          <a:p>
            <a:pPr lvl="4"/>
            <a:r>
              <a:rPr lang="en-GB" altLang="zh-CN" smtClean="0"/>
              <a:t>Fifth level</a:t>
            </a:r>
            <a:endParaRPr lang="en-GB" altLang="zh-CN" smtClean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86688" y="6383338"/>
            <a:ext cx="1106487" cy="330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0E3A622A-6BBA-4EA1-BDF8-965477E3A9C7}" type="slidenum">
              <a:rPr lang="en-GB" altLang="zh-CN"/>
            </a:fld>
            <a:endParaRPr lang="en-GB" altLang="zh-CN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3838" y="6391275"/>
            <a:ext cx="2133600" cy="330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n-GB" altLang="zh-CN"/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9213" y="6391275"/>
            <a:ext cx="5006975" cy="330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n-GB" altLang="zh-CN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115888"/>
            <a:ext cx="7777162" cy="4683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GB" altLang="zh-CN" smtClean="0"/>
              <a:t>Click to edit Master title style</a:t>
            </a:r>
            <a:endParaRPr lang="en-GB" altLang="zh-CN" smtClean="0"/>
          </a:p>
        </p:txBody>
      </p:sp>
      <p:sp>
        <p:nvSpPr>
          <p:cNvPr id="92168" name="Line 8"/>
          <p:cNvSpPr>
            <a:spLocks noChangeShapeType="1"/>
          </p:cNvSpPr>
          <p:nvPr/>
        </p:nvSpPr>
        <p:spPr bwMode="auto">
          <a:xfrm>
            <a:off x="0" y="709613"/>
            <a:ext cx="8101013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216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216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216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216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21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M62GF&amp;D00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-7938"/>
            <a:ext cx="9144000" cy="6873876"/>
          </a:xfrm>
          <a:prstGeom prst="rect">
            <a:avLst/>
          </a:prstGeom>
          <a:noFill/>
        </p:spPr>
      </p:pic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632700" cy="52228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GB" altLang="zh-CN" smtClean="0"/>
              <a:t>Click to edit Master text styles</a:t>
            </a:r>
            <a:endParaRPr lang="en-GB" altLang="zh-CN" smtClean="0"/>
          </a:p>
          <a:p>
            <a:pPr lvl="1"/>
            <a:r>
              <a:rPr lang="en-GB" altLang="zh-CN" smtClean="0"/>
              <a:t>Second level</a:t>
            </a:r>
            <a:endParaRPr lang="en-GB" altLang="zh-CN" smtClean="0"/>
          </a:p>
          <a:p>
            <a:pPr lvl="2"/>
            <a:r>
              <a:rPr lang="en-GB" altLang="zh-CN" smtClean="0"/>
              <a:t>Third level</a:t>
            </a:r>
            <a:endParaRPr lang="en-GB" altLang="zh-CN" smtClean="0"/>
          </a:p>
          <a:p>
            <a:pPr lvl="3"/>
            <a:r>
              <a:rPr lang="en-GB" altLang="zh-CN" smtClean="0"/>
              <a:t>Fourth level</a:t>
            </a:r>
            <a:endParaRPr lang="en-GB" altLang="zh-CN" smtClean="0"/>
          </a:p>
          <a:p>
            <a:pPr lvl="4"/>
            <a:r>
              <a:rPr lang="en-GB" altLang="zh-CN" smtClean="0"/>
              <a:t>Fifth level</a:t>
            </a:r>
            <a:endParaRPr lang="en-GB" altLang="zh-CN" smtClean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86688" y="6383338"/>
            <a:ext cx="1106487" cy="330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4C1D15C3-F14D-4EA7-A760-FE4ADE1562A2}" type="slidenum">
              <a:rPr lang="en-GB" altLang="zh-CN"/>
            </a:fld>
            <a:endParaRPr lang="en-GB" altLang="zh-CN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3838" y="6391275"/>
            <a:ext cx="2133600" cy="330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n-GB" altLang="zh-CN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9213" y="6391275"/>
            <a:ext cx="5006975" cy="330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n-GB" altLang="zh-CN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115888"/>
            <a:ext cx="7777162" cy="4683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GB" altLang="zh-CN" smtClean="0"/>
              <a:t>Click to edit Master title style</a:t>
            </a:r>
            <a:endParaRPr lang="en-GB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2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421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2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421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2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421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2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42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2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42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06D23B-8FE4-4352-A9FD-93FCEDA64E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44FDB2-6931-4652-856F-1F8F2BA86479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5.xml"/><Relationship Id="rId5" Type="http://schemas.openxmlformats.org/officeDocument/2006/relationships/tags" Target="../tags/tag5.xml"/><Relationship Id="rId4" Type="http://schemas.openxmlformats.org/officeDocument/2006/relationships/slide" Target="slide7.xml"/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1" Type="http://schemas.openxmlformats.org/officeDocument/2006/relationships/slideLayout" Target="../slideLayouts/slideLayout24.xml"/><Relationship Id="rId10" Type="http://schemas.openxmlformats.org/officeDocument/2006/relationships/tags" Target="../tags/tag15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tags" Target="../tags/tag20.xml"/><Relationship Id="rId7" Type="http://schemas.openxmlformats.org/officeDocument/2006/relationships/image" Target="../media/image13.jpeg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image" Target="../media/image12.png"/><Relationship Id="rId3" Type="http://schemas.openxmlformats.org/officeDocument/2006/relationships/tags" Target="../tags/tag17.xml"/><Relationship Id="rId2" Type="http://schemas.openxmlformats.org/officeDocument/2006/relationships/image" Target="../media/image11.png"/><Relationship Id="rId11" Type="http://schemas.openxmlformats.org/officeDocument/2006/relationships/slideLayout" Target="../slideLayouts/slideLayout32.xml"/><Relationship Id="rId10" Type="http://schemas.openxmlformats.org/officeDocument/2006/relationships/image" Target="../media/image14.png"/><Relationship Id="rId1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.xml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7" Type="http://schemas.openxmlformats.org/officeDocument/2006/relationships/slideLayout" Target="../slideLayouts/slideLayout32.xml"/><Relationship Id="rId16" Type="http://schemas.openxmlformats.org/officeDocument/2006/relationships/tags" Target="../tags/tag3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tags" Target="../tags/tag33.xml"/><Relationship Id="rId11" Type="http://schemas.openxmlformats.org/officeDocument/2006/relationships/tags" Target="../tags/tag32.xml"/><Relationship Id="rId10" Type="http://schemas.openxmlformats.org/officeDocument/2006/relationships/tags" Target="../tags/tag31.xml"/><Relationship Id="rId1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zh-CN" altLang="zh-CN" dirty="0"/>
          </a:p>
        </p:txBody>
      </p:sp>
      <p:sp>
        <p:nvSpPr>
          <p:cNvPr id="6" name="矩形 5"/>
          <p:cNvSpPr/>
          <p:nvPr/>
        </p:nvSpPr>
        <p:spPr>
          <a:xfrm>
            <a:off x="0" y="164305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膨松面点的制作</a:t>
            </a:r>
            <a:endParaRPr lang="zh-CN" altLang="en-US" sz="8000" b="1" cap="none" spc="0" dirty="0" smtClean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95822" y="4071942"/>
            <a:ext cx="5048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altLang="zh-CN" sz="5400" b="1" cap="all" spc="0" dirty="0" smtClean="0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——</a:t>
            </a:r>
            <a:r>
              <a:rPr lang="zh-CN" altLang="en-US" sz="5400" b="1" cap="all" spc="0" dirty="0" smtClean="0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馒头、花卷</a:t>
            </a:r>
            <a:endParaRPr lang="zh-CN" altLang="en-US" sz="5400" b="1" cap="all" spc="0" dirty="0" smtClean="0"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3430" y="1936750"/>
            <a:ext cx="4159250" cy="15906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1" action="ppaction://hlinksldjump"/>
              </a:rPr>
              <a:t>一、膨松面点的种类</a:t>
            </a: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 action="ppaction://hlinksldjump"/>
              </a:rPr>
              <a:t>二、馒头、花卷的由来</a:t>
            </a: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 action="ppaction://hlinksldjump"/>
              </a:rPr>
              <a:t>三、馒头、花卷的配料</a:t>
            </a: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4" action="ppaction://hlinksldjump"/>
              </a:rPr>
              <a:t>四、馒头、花卷的制作流程</a:t>
            </a: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24050" y="825500"/>
            <a:ext cx="681736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4800" b="1" dirty="0" smtClean="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膨松面团的种类</a:t>
            </a:r>
            <a:b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zh-CN" altLang="zh-CN" sz="3600" b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42900">
              <a:buNone/>
            </a:pPr>
            <a:endParaRPr lang="zh-CN" altLang="en-US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椭圆 4"/>
          <p:cNvSpPr/>
          <p:nvPr>
            <p:custDataLst>
              <p:tags r:id="rId1"/>
            </p:custDataLst>
          </p:nvPr>
        </p:nvSpPr>
        <p:spPr>
          <a:xfrm>
            <a:off x="3688080" y="3268345"/>
            <a:ext cx="1794510" cy="1889125"/>
          </a:xfrm>
          <a:prstGeom prst="ellipse">
            <a:avLst/>
          </a:prstGeom>
          <a:ln>
            <a:noFill/>
          </a:ln>
        </p:spPr>
        <p:style>
          <a:lnRef idx="2">
            <a:srgbClr val="CE7932">
              <a:shade val="50000"/>
            </a:srgbClr>
          </a:lnRef>
          <a:fillRef idx="1">
            <a:srgbClr val="CE7932"/>
          </a:fillRef>
          <a:effectRef idx="0">
            <a:srgbClr val="CE7932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/>
            <a:r>
              <a:rPr lang="zh-CN" altLang="en-US" sz="3600" smtClean="0">
                <a:solidFill>
                  <a:sysClr val="window" lastClr="FFFFFF"/>
                </a:solidFill>
                <a:sym typeface="Arial" panose="020B0604020202020204" pitchFamily="34" charset="0"/>
              </a:rPr>
              <a:t>膨松面团</a:t>
            </a:r>
            <a:endParaRPr lang="zh-CN" altLang="en-US" sz="3600" smtClean="0">
              <a:solidFill>
                <a:sysClr val="window" lastClr="FFFFFF"/>
              </a:solidFill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>
            <p:custDataLst>
              <p:tags r:id="rId2"/>
            </p:custDataLst>
          </p:nvPr>
        </p:nvGrpSpPr>
        <p:grpSpPr>
          <a:xfrm>
            <a:off x="477520" y="4637406"/>
            <a:ext cx="3739516" cy="1236980"/>
            <a:chOff x="1849801" y="4136736"/>
            <a:chExt cx="2543460" cy="927808"/>
          </a:xfrm>
        </p:grpSpPr>
        <p:sp>
          <p:nvSpPr>
            <p:cNvPr id="19" name="文本框 18"/>
            <p:cNvSpPr txBox="1"/>
            <p:nvPr>
              <p:custDataLst>
                <p:tags r:id="rId3"/>
              </p:custDataLst>
            </p:nvPr>
          </p:nvSpPr>
          <p:spPr>
            <a:xfrm>
              <a:off x="1849801" y="4418222"/>
              <a:ext cx="1858466" cy="64632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3200" smtClean="0">
                  <a:solidFill>
                    <a:srgbClr val="CE7932"/>
                  </a:solidFill>
                  <a:sym typeface="Arial" panose="020B0604020202020204" pitchFamily="34" charset="0"/>
                </a:rPr>
                <a:t>生物膨松面团</a:t>
              </a:r>
              <a:endParaRPr lang="zh-CN" altLang="en-US" sz="3200" smtClean="0">
                <a:solidFill>
                  <a:srgbClr val="CE793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6" name="椭圆 15"/>
            <p:cNvSpPr/>
            <p:nvPr>
              <p:custDataLst>
                <p:tags r:id="rId4"/>
              </p:custDataLst>
            </p:nvPr>
          </p:nvSpPr>
          <p:spPr>
            <a:xfrm>
              <a:off x="3576904" y="4136736"/>
              <a:ext cx="816357" cy="856841"/>
            </a:xfrm>
            <a:prstGeom prst="ellipse">
              <a:avLst/>
            </a:prstGeom>
            <a:solidFill>
              <a:srgbClr val="CE7932">
                <a:lumMod val="40000"/>
                <a:lumOff val="60000"/>
              </a:srgbClr>
            </a:solidFill>
            <a:ln>
              <a:noFill/>
            </a:ln>
          </p:spPr>
          <p:style>
            <a:lnRef idx="2">
              <a:srgbClr val="CE7932">
                <a:shade val="50000"/>
              </a:srgbClr>
            </a:lnRef>
            <a:fillRef idx="1">
              <a:srgbClr val="CE7932"/>
            </a:fillRef>
            <a:effectRef idx="0">
              <a:srgbClr val="CE7932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3278681" y="1891908"/>
            <a:ext cx="2947035" cy="1698907"/>
            <a:chOff x="3597539" y="2011500"/>
            <a:chExt cx="2210450" cy="1274280"/>
          </a:xfrm>
        </p:grpSpPr>
        <p:sp>
          <p:nvSpPr>
            <p:cNvPr id="18" name="文本框 17"/>
            <p:cNvSpPr txBox="1"/>
            <p:nvPr>
              <p:custDataLst>
                <p:tags r:id="rId6"/>
              </p:custDataLst>
            </p:nvPr>
          </p:nvSpPr>
          <p:spPr>
            <a:xfrm>
              <a:off x="3597539" y="2011500"/>
              <a:ext cx="2210450" cy="64632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3200" smtClean="0">
                  <a:solidFill>
                    <a:srgbClr val="CE7932"/>
                  </a:solidFill>
                  <a:sym typeface="Arial" panose="020B0604020202020204" pitchFamily="34" charset="0"/>
                </a:rPr>
                <a:t>物理膨松面团</a:t>
              </a:r>
              <a:endParaRPr lang="zh-CN" altLang="en-US" sz="3200" smtClean="0">
                <a:solidFill>
                  <a:srgbClr val="CE7932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0" name="椭圆 19"/>
            <p:cNvSpPr/>
            <p:nvPr>
              <p:custDataLst>
                <p:tags r:id="rId7"/>
              </p:custDataLst>
            </p:nvPr>
          </p:nvSpPr>
          <p:spPr>
            <a:xfrm>
              <a:off x="4139174" y="2428835"/>
              <a:ext cx="856945" cy="856945"/>
            </a:xfrm>
            <a:prstGeom prst="ellipse">
              <a:avLst/>
            </a:prstGeom>
            <a:solidFill>
              <a:srgbClr val="CE7932">
                <a:lumMod val="40000"/>
                <a:lumOff val="60000"/>
              </a:srgbClr>
            </a:solidFill>
            <a:ln>
              <a:noFill/>
            </a:ln>
          </p:spPr>
          <p:style>
            <a:lnRef idx="2">
              <a:srgbClr val="CE7932">
                <a:shade val="50000"/>
              </a:srgbClr>
            </a:lnRef>
            <a:fillRef idx="1">
              <a:srgbClr val="CE7932"/>
            </a:fillRef>
            <a:effectRef idx="0">
              <a:srgbClr val="CE7932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>
            <p:custDataLst>
              <p:tags r:id="rId8"/>
            </p:custDataLst>
          </p:nvPr>
        </p:nvGrpSpPr>
        <p:grpSpPr>
          <a:xfrm>
            <a:off x="4925435" y="4637704"/>
            <a:ext cx="3902709" cy="1142504"/>
            <a:chOff x="5107043" y="4201035"/>
            <a:chExt cx="2927261" cy="856945"/>
          </a:xfrm>
        </p:grpSpPr>
        <p:sp>
          <p:nvSpPr>
            <p:cNvPr id="22" name="椭圆 21"/>
            <p:cNvSpPr/>
            <p:nvPr>
              <p:custDataLst>
                <p:tags r:id="rId9"/>
              </p:custDataLst>
            </p:nvPr>
          </p:nvSpPr>
          <p:spPr>
            <a:xfrm>
              <a:off x="5107043" y="4201035"/>
              <a:ext cx="856945" cy="856945"/>
            </a:xfrm>
            <a:prstGeom prst="ellipse">
              <a:avLst/>
            </a:prstGeom>
            <a:solidFill>
              <a:srgbClr val="CE7932">
                <a:lumMod val="40000"/>
                <a:lumOff val="60000"/>
              </a:srgbClr>
            </a:solidFill>
            <a:ln>
              <a:noFill/>
            </a:ln>
          </p:spPr>
          <p:style>
            <a:lnRef idx="2">
              <a:srgbClr val="CE7932">
                <a:shade val="50000"/>
              </a:srgbClr>
            </a:lnRef>
            <a:fillRef idx="1">
              <a:srgbClr val="CE7932"/>
            </a:fillRef>
            <a:effectRef idx="0">
              <a:srgbClr val="CE7932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>
              <p:custDataLst>
                <p:tags r:id="rId10"/>
              </p:custDataLst>
            </p:nvPr>
          </p:nvSpPr>
          <p:spPr>
            <a:xfrm>
              <a:off x="5906729" y="4411554"/>
              <a:ext cx="2127575" cy="64632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3200" smtClean="0">
                  <a:solidFill>
                    <a:srgbClr val="CE7932"/>
                  </a:solidFill>
                  <a:sym typeface="Arial" panose="020B0604020202020204" pitchFamily="34" charset="0"/>
                </a:rPr>
                <a:t>化学膨松面团</a:t>
              </a:r>
              <a:endParaRPr lang="zh-CN" altLang="en-US" sz="3200" smtClean="0">
                <a:solidFill>
                  <a:srgbClr val="CE7932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zh-CN" altLang="en-US" sz="4400" dirty="0" smtClean="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馒头、花卷的来历</a:t>
            </a:r>
            <a:endParaRPr lang="zh-CN" altLang="en-US" sz="4400" dirty="0" smtClean="0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451792" y="1552575"/>
            <a:ext cx="6817178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馒头、花卷的来历距今已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1700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多年，它的创造者据说是家喻户晓的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诸葛亮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b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</a:br>
            <a:b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</a:br>
            <a:b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</a:b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　</a:t>
            </a:r>
            <a:endParaRPr lang="zh-CN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9840" y="2972435"/>
            <a:ext cx="4361815" cy="309499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522605" y="207010"/>
            <a:ext cx="8001000" cy="507365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4400" dirty="0" smtClean="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面塑的图片</a:t>
            </a:r>
            <a:endParaRPr lang="zh-CN" altLang="en-US" sz="4400" dirty="0" smtClean="0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5" name="图片 4" descr="25-1504221FJ8-5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 flipV="1">
            <a:off x="0" y="4521132"/>
            <a:ext cx="3464538" cy="2336868"/>
          </a:xfrm>
          <a:prstGeom prst="rect">
            <a:avLst/>
          </a:prstGeom>
        </p:spPr>
      </p:pic>
      <p:pic>
        <p:nvPicPr>
          <p:cNvPr id="4" name="图片 3" descr="8c8fd0f63d640eab337fa528af015fa7_w800_h0_c0_t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2214546" y="2000240"/>
            <a:ext cx="4618014" cy="3140248"/>
          </a:xfrm>
          <a:prstGeom prst="rect">
            <a:avLst/>
          </a:prstGeom>
        </p:spPr>
      </p:pic>
      <p:pic>
        <p:nvPicPr>
          <p:cNvPr id="6" name="图片 5" descr="013000011479681306750160092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V="1">
            <a:off x="0" y="714356"/>
            <a:ext cx="3257652" cy="2443240"/>
          </a:xfrm>
          <a:prstGeom prst="rect">
            <a:avLst/>
          </a:prstGeom>
        </p:spPr>
      </p:pic>
      <p:pic>
        <p:nvPicPr>
          <p:cNvPr id="7" name="图片 6" descr="322373290826790749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V="1">
            <a:off x="5956556" y="785794"/>
            <a:ext cx="3187444" cy="2247816"/>
          </a:xfrm>
          <a:prstGeom prst="rect">
            <a:avLst/>
          </a:prstGeom>
        </p:spPr>
      </p:pic>
      <p:pic>
        <p:nvPicPr>
          <p:cNvPr id="8" name="图片 7" descr="bd157fd4gde8bb79f2d73&amp;69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914" y="4525292"/>
            <a:ext cx="3513086" cy="233270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1115695" y="696595"/>
            <a:ext cx="6912610" cy="855980"/>
          </a:xfrm>
        </p:spPr>
        <p:txBody>
          <a:bodyPr>
            <a:noAutofit/>
          </a:bodyPr>
          <a:p>
            <a:pPr marL="0" indent="0" algn="ctr">
              <a:buNone/>
            </a:pPr>
            <a:r>
              <a:rPr lang="en-US" altLang="zh-CN" sz="44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 </a:t>
            </a:r>
            <a:r>
              <a:rPr lang="zh-CN" altLang="en-US" sz="44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馒头、花卷的配料</a:t>
            </a:r>
            <a:endParaRPr lang="zh-CN" altLang="en-US" sz="4400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612310" y="2054818"/>
            <a:ext cx="595527" cy="59552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169472" y="2062298"/>
            <a:ext cx="588045" cy="588045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1953260" y="1743710"/>
            <a:ext cx="2112010" cy="4290060"/>
            <a:chOff x="1922" y="2177"/>
            <a:chExt cx="3326" cy="6756"/>
          </a:xfrm>
        </p:grpSpPr>
        <p:sp>
          <p:nvSpPr>
            <p:cNvPr id="6" name="矩形 5"/>
            <p:cNvSpPr/>
            <p:nvPr>
              <p:custDataLst>
                <p:tags r:id="rId5"/>
              </p:custDataLst>
            </p:nvPr>
          </p:nvSpPr>
          <p:spPr>
            <a:xfrm>
              <a:off x="1922" y="4170"/>
              <a:ext cx="3326" cy="4763"/>
            </a:xfrm>
            <a:prstGeom prst="rect">
              <a:avLst/>
            </a:prstGeom>
            <a:solidFill>
              <a:sysClr val="window" lastClr="FFFFFF">
                <a:alpha val="87000"/>
              </a:sysClr>
            </a:solidFill>
            <a:ln>
              <a:solidFill>
                <a:srgbClr val="C0504D"/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" name="MH_Text_1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352" y="4462"/>
              <a:ext cx="2896" cy="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rmAutofit lnSpcReduction="10000"/>
            </a:bodyPr>
            <a:lstStyle>
              <a:lvl1pPr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面粉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500g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酵母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7g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泡打粉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8g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绵白糖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100g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温水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270g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</p:txBody>
        </p:sp>
        <p:pic>
          <p:nvPicPr>
            <p:cNvPr id="27" name="图片 26" descr="19c684c63816ee4665a890da773f38741765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923" y="2177"/>
              <a:ext cx="3325" cy="1993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5284470" y="1743710"/>
            <a:ext cx="2112010" cy="4290695"/>
            <a:chOff x="9100" y="2174"/>
            <a:chExt cx="3326" cy="6758"/>
          </a:xfrm>
        </p:grpSpPr>
        <p:sp>
          <p:nvSpPr>
            <p:cNvPr id="16" name="矩形 15"/>
            <p:cNvSpPr/>
            <p:nvPr>
              <p:custDataLst>
                <p:tags r:id="rId8"/>
              </p:custDataLst>
            </p:nvPr>
          </p:nvSpPr>
          <p:spPr>
            <a:xfrm>
              <a:off x="9100" y="4170"/>
              <a:ext cx="3326" cy="4763"/>
            </a:xfrm>
            <a:prstGeom prst="rect">
              <a:avLst/>
            </a:prstGeom>
            <a:solidFill>
              <a:sysClr val="window" lastClr="FFFFFF">
                <a:alpha val="87000"/>
              </a:sysClr>
            </a:solidFill>
            <a:ln>
              <a:solidFill>
                <a:srgbClr val="9BBB59"/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3" name="MH_Text_1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550" y="4462"/>
              <a:ext cx="2875" cy="4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rmAutofit lnSpcReduction="10000"/>
            </a:bodyPr>
            <a:lstStyle>
              <a:lvl1pPr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ysClr val="windowText" lastClr="000000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面粉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500g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酵母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7g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泡打粉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8g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绵白糖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10g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盐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5g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温水</a:t>
              </a:r>
              <a:r>
                <a:rPr lang="en-US" altLang="zh-CN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sym typeface="Arial" panose="020B0604020202020204" pitchFamily="34" charset="0"/>
                </a:rPr>
                <a:t>270g</a:t>
              </a: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  <a:p>
              <a:pPr latinLnBrk="1">
                <a:lnSpc>
                  <a:spcPct val="120000"/>
                </a:lnSpc>
                <a:defRPr/>
              </a:pPr>
              <a:endParaRPr lang="en-US" altLang="zh-CN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sym typeface="Arial" panose="020B0604020202020204" pitchFamily="34" charset="0"/>
              </a:endParaRPr>
            </a:p>
          </p:txBody>
        </p:sp>
        <p:pic>
          <p:nvPicPr>
            <p:cNvPr id="28" name="图片 27" descr="4l410e9jhq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9104" y="2174"/>
              <a:ext cx="3322" cy="1996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2140585" y="487045"/>
            <a:ext cx="5798185" cy="989330"/>
          </a:xfr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44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馒头、花卷</a:t>
            </a:r>
            <a:r>
              <a:rPr lang="zh-CN" altLang="en-US" sz="44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sym typeface="+mn-ea"/>
              </a:rPr>
              <a:t>的制作流程</a:t>
            </a:r>
            <a:endParaRPr lang="zh-CN" altLang="en-US" sz="4400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4515485" y="1346835"/>
            <a:ext cx="76200" cy="4862195"/>
          </a:xfrm>
          <a:prstGeom prst="rect">
            <a:avLst/>
          </a:prstGeom>
          <a:solidFill>
            <a:srgbClr val="B8DF62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>
            <p:custDataLst>
              <p:tags r:id="rId2"/>
            </p:custDataLst>
          </p:nvPr>
        </p:nvGrpSpPr>
        <p:grpSpPr>
          <a:xfrm>
            <a:off x="4259380" y="1945565"/>
            <a:ext cx="3925313" cy="589871"/>
            <a:chOff x="4276199" y="1515856"/>
            <a:chExt cx="3975244" cy="597374"/>
          </a:xfrm>
        </p:grpSpPr>
        <p:sp>
          <p:nvSpPr>
            <p:cNvPr id="7" name="菱形 6"/>
            <p:cNvSpPr/>
            <p:nvPr>
              <p:custDataLst>
                <p:tags r:id="rId3"/>
              </p:custDataLst>
            </p:nvPr>
          </p:nvSpPr>
          <p:spPr>
            <a:xfrm>
              <a:off x="4276199" y="1515856"/>
              <a:ext cx="590550" cy="590550"/>
            </a:xfrm>
            <a:prstGeom prst="diamond">
              <a:avLst/>
            </a:prstGeom>
            <a:solidFill>
              <a:srgbClr val="B8DF6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62500"/>
            </a:bodyPr>
            <a:p>
              <a:pPr algn="ctr">
                <a:lnSpc>
                  <a:spcPct val="120000"/>
                </a:lnSpc>
              </a:pPr>
              <a:r>
                <a:rPr lang="en-US" altLang="zh-CN" b="1" dirty="0" smtClean="0">
                  <a:solidFill>
                    <a:sysClr val="window" lastClr="FFFFFF"/>
                  </a:solidFill>
                  <a:sym typeface="Arial" panose="020B0604020202020204" pitchFamily="34" charset="0"/>
                </a:rPr>
                <a:t>1</a:t>
              </a:r>
              <a:endParaRPr lang="zh-CN" altLang="en-US" b="1" dirty="0" err="1" smtClean="0">
                <a:solidFill>
                  <a:sysClr val="window" lastClr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4"/>
              </p:custDataLst>
            </p:nvPr>
          </p:nvSpPr>
          <p:spPr>
            <a:xfrm>
              <a:off x="5000643" y="1535104"/>
              <a:ext cx="3250800" cy="578126"/>
            </a:xfrm>
            <a:prstGeom prst="rect">
              <a:avLst/>
            </a:prstGeom>
          </p:spPr>
          <p:txBody>
            <a:bodyPr wrap="square" anchor="t" anchorCtr="0">
              <a:spAutoFit/>
            </a:bodyPr>
            <a:p>
              <a:pPr algn="l">
                <a:lnSpc>
                  <a:spcPct val="130000"/>
                </a:lnSpc>
              </a:pPr>
              <a:r>
                <a:rPr lang="zh-CN" altLang="en-US" dirty="0">
                  <a:sym typeface="Arial" panose="020B0604020202020204" pitchFamily="34" charset="0"/>
                </a:rPr>
                <a:t>和面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5"/>
            </p:custDataLst>
          </p:nvPr>
        </p:nvGrpSpPr>
        <p:grpSpPr>
          <a:xfrm>
            <a:off x="4259379" y="3510059"/>
            <a:ext cx="3793012" cy="583495"/>
            <a:chOff x="4276198" y="3100251"/>
            <a:chExt cx="3841260" cy="590917"/>
          </a:xfrm>
        </p:grpSpPr>
        <p:sp>
          <p:nvSpPr>
            <p:cNvPr id="8" name="菱形 7"/>
            <p:cNvSpPr/>
            <p:nvPr>
              <p:custDataLst>
                <p:tags r:id="rId6"/>
              </p:custDataLst>
            </p:nvPr>
          </p:nvSpPr>
          <p:spPr>
            <a:xfrm>
              <a:off x="4276198" y="3100618"/>
              <a:ext cx="590550" cy="590550"/>
            </a:xfrm>
            <a:prstGeom prst="diamond">
              <a:avLst/>
            </a:prstGeom>
            <a:solidFill>
              <a:srgbClr val="B8DF6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62500"/>
            </a:bodyPr>
            <a:p>
              <a:pPr algn="ctr">
                <a:lnSpc>
                  <a:spcPct val="120000"/>
                </a:lnSpc>
              </a:pPr>
              <a:r>
                <a:rPr lang="en-US" altLang="zh-CN" b="1" dirty="0" smtClean="0">
                  <a:solidFill>
                    <a:sysClr val="window" lastClr="FFFFFF"/>
                  </a:solidFill>
                  <a:sym typeface="Arial" panose="020B0604020202020204" pitchFamily="34" charset="0"/>
                </a:rPr>
                <a:t>3</a:t>
              </a:r>
              <a:endParaRPr lang="zh-CN" altLang="en-US" b="1" dirty="0" err="1" smtClean="0">
                <a:solidFill>
                  <a:sysClr val="window" lastClr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7"/>
              </p:custDataLst>
            </p:nvPr>
          </p:nvSpPr>
          <p:spPr>
            <a:xfrm>
              <a:off x="4866658" y="3100251"/>
              <a:ext cx="3250800" cy="578126"/>
            </a:xfrm>
            <a:prstGeom prst="rect">
              <a:avLst/>
            </a:prstGeom>
          </p:spPr>
          <p:txBody>
            <a:bodyPr wrap="square" anchor="t" anchorCtr="0">
              <a:spAutoFit/>
            </a:bodyPr>
            <a:p>
              <a:pPr algn="l">
                <a:lnSpc>
                  <a:spcPct val="130000"/>
                </a:lnSpc>
              </a:pPr>
              <a:r>
                <a:rPr lang="zh-CN" altLang="zh-CN" dirty="0">
                  <a:sym typeface="Arial" panose="020B0604020202020204" pitchFamily="34" charset="0"/>
                </a:rPr>
                <a:t>制作成型</a:t>
              </a:r>
              <a:endParaRPr lang="zh-CN" altLang="zh-CN" dirty="0"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>
            <p:custDataLst>
              <p:tags r:id="rId8"/>
            </p:custDataLst>
          </p:nvPr>
        </p:nvGrpSpPr>
        <p:grpSpPr>
          <a:xfrm>
            <a:off x="4259379" y="5075278"/>
            <a:ext cx="3792961" cy="583132"/>
            <a:chOff x="4276198" y="4685380"/>
            <a:chExt cx="3841208" cy="590550"/>
          </a:xfrm>
        </p:grpSpPr>
        <p:sp>
          <p:nvSpPr>
            <p:cNvPr id="10" name="菱形 9"/>
            <p:cNvSpPr/>
            <p:nvPr>
              <p:custDataLst>
                <p:tags r:id="rId9"/>
              </p:custDataLst>
            </p:nvPr>
          </p:nvSpPr>
          <p:spPr>
            <a:xfrm>
              <a:off x="4276198" y="4685380"/>
              <a:ext cx="590550" cy="590550"/>
            </a:xfrm>
            <a:prstGeom prst="diamond">
              <a:avLst/>
            </a:prstGeom>
            <a:solidFill>
              <a:srgbClr val="B8DF6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62500"/>
            </a:bodyPr>
            <a:p>
              <a:pPr algn="ctr">
                <a:lnSpc>
                  <a:spcPct val="120000"/>
                </a:lnSpc>
              </a:pPr>
              <a:r>
                <a:rPr lang="en-US" altLang="zh-CN" b="1" dirty="0" smtClean="0">
                  <a:solidFill>
                    <a:sysClr val="window" lastClr="FFFFFF"/>
                  </a:solidFill>
                  <a:sym typeface="Arial" panose="020B0604020202020204" pitchFamily="34" charset="0"/>
                </a:rPr>
                <a:t>5</a:t>
              </a:r>
              <a:endParaRPr lang="zh-CN" altLang="en-US" b="1" dirty="0" err="1" smtClean="0">
                <a:solidFill>
                  <a:sysClr val="window" lastClr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10"/>
              </p:custDataLst>
            </p:nvPr>
          </p:nvSpPr>
          <p:spPr>
            <a:xfrm>
              <a:off x="4866606" y="4685597"/>
              <a:ext cx="3250800" cy="578127"/>
            </a:xfrm>
            <a:prstGeom prst="rect">
              <a:avLst/>
            </a:prstGeom>
          </p:spPr>
          <p:txBody>
            <a:bodyPr wrap="square" anchor="t" anchorCtr="0">
              <a:spAutoFit/>
            </a:bodyPr>
            <a:p>
              <a:pPr algn="l">
                <a:lnSpc>
                  <a:spcPct val="130000"/>
                </a:lnSpc>
              </a:pPr>
              <a:r>
                <a:rPr lang="zh-CN" altLang="en-US" dirty="0">
                  <a:sym typeface="Arial" panose="020B0604020202020204" pitchFamily="34" charset="0"/>
                </a:rPr>
                <a:t>蒸制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1"/>
            </p:custDataLst>
          </p:nvPr>
        </p:nvGrpSpPr>
        <p:grpSpPr>
          <a:xfrm>
            <a:off x="840487" y="2727596"/>
            <a:ext cx="4002025" cy="583529"/>
            <a:chOff x="813817" y="2307835"/>
            <a:chExt cx="4052931" cy="590952"/>
          </a:xfrm>
        </p:grpSpPr>
        <p:sp>
          <p:nvSpPr>
            <p:cNvPr id="13" name="菱形 12"/>
            <p:cNvSpPr/>
            <p:nvPr>
              <p:custDataLst>
                <p:tags r:id="rId12"/>
              </p:custDataLst>
            </p:nvPr>
          </p:nvSpPr>
          <p:spPr>
            <a:xfrm>
              <a:off x="4276198" y="2308237"/>
              <a:ext cx="590550" cy="590550"/>
            </a:xfrm>
            <a:prstGeom prst="diamond">
              <a:avLst/>
            </a:prstGeom>
            <a:solidFill>
              <a:srgbClr val="B8DF6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62500"/>
            </a:bodyPr>
            <a:p>
              <a:pPr algn="ctr">
                <a:lnSpc>
                  <a:spcPct val="120000"/>
                </a:lnSpc>
              </a:pPr>
              <a:r>
                <a:rPr lang="en-US" altLang="zh-CN" b="1" dirty="0" smtClean="0">
                  <a:solidFill>
                    <a:sysClr val="window" lastClr="FFFFFF"/>
                  </a:solidFill>
                  <a:sym typeface="Arial" panose="020B0604020202020204" pitchFamily="34" charset="0"/>
                </a:rPr>
                <a:t>2</a:t>
              </a:r>
              <a:endParaRPr lang="zh-CN" altLang="en-US" b="1" dirty="0" err="1" smtClean="0">
                <a:solidFill>
                  <a:sysClr val="window" lastClr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>
              <p:custDataLst>
                <p:tags r:id="rId13"/>
              </p:custDataLst>
            </p:nvPr>
          </p:nvSpPr>
          <p:spPr>
            <a:xfrm>
              <a:off x="813817" y="2307835"/>
              <a:ext cx="3249747" cy="578127"/>
            </a:xfrm>
            <a:prstGeom prst="rect">
              <a:avLst/>
            </a:prstGeom>
          </p:spPr>
          <p:txBody>
            <a:bodyPr wrap="square" anchor="t" anchorCtr="0">
              <a:spAutoFit/>
            </a:bodyPr>
            <a:p>
              <a:pPr algn="r">
                <a:lnSpc>
                  <a:spcPct val="130000"/>
                </a:lnSpc>
              </a:pPr>
              <a:r>
                <a:rPr lang="zh-CN" altLang="en-US" dirty="0">
                  <a:sym typeface="Arial" panose="020B0604020202020204" pitchFamily="34" charset="0"/>
                </a:rPr>
                <a:t>揉面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4"/>
            </p:custDataLst>
          </p:nvPr>
        </p:nvGrpSpPr>
        <p:grpSpPr>
          <a:xfrm>
            <a:off x="894381" y="4292387"/>
            <a:ext cx="3948131" cy="583596"/>
            <a:chOff x="814378" y="3892530"/>
            <a:chExt cx="3998352" cy="591019"/>
          </a:xfrm>
        </p:grpSpPr>
        <p:sp>
          <p:nvSpPr>
            <p:cNvPr id="14" name="菱形 13"/>
            <p:cNvSpPr/>
            <p:nvPr>
              <p:custDataLst>
                <p:tags r:id="rId15"/>
              </p:custDataLst>
            </p:nvPr>
          </p:nvSpPr>
          <p:spPr>
            <a:xfrm>
              <a:off x="4222180" y="3892999"/>
              <a:ext cx="590550" cy="590550"/>
            </a:xfrm>
            <a:prstGeom prst="diamond">
              <a:avLst/>
            </a:prstGeom>
            <a:solidFill>
              <a:srgbClr val="B8DF6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62500"/>
            </a:bodyPr>
            <a:p>
              <a:pPr algn="ctr">
                <a:lnSpc>
                  <a:spcPct val="120000"/>
                </a:lnSpc>
              </a:pPr>
              <a:r>
                <a:rPr lang="en-US" altLang="zh-CN" b="1" dirty="0" smtClean="0">
                  <a:solidFill>
                    <a:sysClr val="window" lastClr="FFFFFF"/>
                  </a:solidFill>
                  <a:sym typeface="Arial" panose="020B0604020202020204" pitchFamily="34" charset="0"/>
                </a:rPr>
                <a:t>4</a:t>
              </a:r>
              <a:endParaRPr lang="zh-CN" altLang="en-US" b="1" dirty="0" err="1" smtClean="0">
                <a:solidFill>
                  <a:sysClr val="window" lastClr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>
              <p:custDataLst>
                <p:tags r:id="rId16"/>
              </p:custDataLst>
            </p:nvPr>
          </p:nvSpPr>
          <p:spPr>
            <a:xfrm>
              <a:off x="814378" y="3892530"/>
              <a:ext cx="3249747" cy="578126"/>
            </a:xfrm>
            <a:prstGeom prst="rect">
              <a:avLst/>
            </a:prstGeom>
          </p:spPr>
          <p:txBody>
            <a:bodyPr wrap="square" anchor="t" anchorCtr="0">
              <a:spAutoFit/>
            </a:bodyPr>
            <a:p>
              <a:pPr algn="r">
                <a:lnSpc>
                  <a:spcPct val="130000"/>
                </a:lnSpc>
              </a:pPr>
              <a:r>
                <a:rPr lang="zh-CN" altLang="en-US" dirty="0">
                  <a:sym typeface="Arial" panose="020B0604020202020204" pitchFamily="34" charset="0"/>
                </a:rPr>
                <a:t>醒发</a:t>
              </a: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165" y="154305"/>
            <a:ext cx="6926580" cy="957580"/>
          </a:xfrm>
        </p:spPr>
        <p:txBody>
          <a:bodyPr/>
          <a:lstStyle/>
          <a:p>
            <a:pPr algn="ctr"/>
            <a:r>
              <a:rPr lang="zh-CN" altLang="zh-CN" sz="4400" dirty="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作品展示</a:t>
            </a:r>
            <a:endParaRPr lang="zh-CN" altLang="zh-CN" sz="4400" dirty="0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3177" y="1681163"/>
            <a:ext cx="3868340" cy="823912"/>
          </a:xfrm>
        </p:spPr>
        <p:txBody>
          <a:bodyPr/>
          <a:lstStyle/>
          <a:p>
            <a:pPr>
              <a:buNone/>
            </a:pPr>
            <a:r>
              <a:rPr lang="zh-CN" altLang="en-US" sz="4800" dirty="0" smtClean="0"/>
              <a:t>   </a:t>
            </a:r>
            <a:endParaRPr lang="en-US" altLang="zh-CN" sz="4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4" y="1287438"/>
            <a:ext cx="2880021" cy="205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990" y="1287145"/>
            <a:ext cx="2879725" cy="216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70" y="4163060"/>
            <a:ext cx="3240024" cy="216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70" y="2002790"/>
            <a:ext cx="3240024" cy="216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340" y="4465955"/>
            <a:ext cx="2880021" cy="216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9" y="4466248"/>
            <a:ext cx="2880021" cy="216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2800350" y="2863215"/>
            <a:ext cx="3973195" cy="4956175"/>
          </a:xfr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6000" b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sym typeface="+mn-ea"/>
              </a:rPr>
              <a:t>谢谢收看！</a:t>
            </a:r>
            <a:endParaRPr lang="zh-CN" altLang="en-US" sz="6000" b="1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sym typeface="+mn-ea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basetag"/>
  <p:tag name="KSO_WM_TEMPLATE_INDEX" val="20164524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3_3*i*6"/>
  <p:tag name="KSO_WM_TEMPLATE_CATEGORY" val="diagram"/>
  <p:tag name="KSO_WM_TEMPLATE_INDEX" val="3"/>
  <p:tag name="KSO_WM_UNIT_INDEX" val="6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3"/>
  <p:tag name="KSO_WM_UNIT_TYPE" val="n_h_f"/>
  <p:tag name="KSO_WM_UNIT_INDEX" val="1_2_1"/>
  <p:tag name="KSO_WM_UNIT_ID" val="diagram3_3*n_h_f*1_2_1"/>
  <p:tag name="KSO_WM_UNIT_CLEAR" val="1"/>
  <p:tag name="KSO_WM_UNIT_LAYERLEVEL" val="1_1_1"/>
  <p:tag name="KSO_WM_UNIT_VALUE" val="14"/>
  <p:tag name="KSO_WM_UNIT_HIGHLIGHT" val="0"/>
  <p:tag name="KSO_WM_UNIT_COMPATIBLE" val="0"/>
  <p:tag name="KSO_WM_DIAGRAM_GROUP_CODE" val="n1-1"/>
  <p:tag name="KSO_WM_UNIT_PRESET_TEXT" val="LOREM IPSUM DOLOR SIT"/>
  <p:tag name="KSO_WM_UNIT_TEXT_FILL_FORE_SCHEMECOLOR_INDEX" val="5"/>
  <p:tag name="KSO_WM_UNIT_TEXT_FILL_TYPE" val="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3"/>
  <p:tag name="KSO_WM_UNIT_TYPE" val="n_i"/>
  <p:tag name="KSO_WM_UNIT_INDEX" val="1_2"/>
  <p:tag name="KSO_WM_UNIT_ID" val="diagram3_3*n_i*1_2"/>
  <p:tag name="KSO_WM_UNIT_CLEAR" val="1"/>
  <p:tag name="KSO_WM_UNIT_LAYERLEVEL" val="1_1"/>
  <p:tag name="KSO_WM_DIAGRAM_GROUP_CODE" val="n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3_3*i*11"/>
  <p:tag name="KSO_WM_TEMPLATE_CATEGORY" val="diagram"/>
  <p:tag name="KSO_WM_TEMPLATE_INDEX" val="3"/>
  <p:tag name="KSO_WM_UNIT_INDEX" val="1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3"/>
  <p:tag name="KSO_WM_UNIT_TYPE" val="n_i"/>
  <p:tag name="KSO_WM_UNIT_INDEX" val="1_3"/>
  <p:tag name="KSO_WM_UNIT_ID" val="diagram3_3*n_i*1_3"/>
  <p:tag name="KSO_WM_UNIT_CLEAR" val="1"/>
  <p:tag name="KSO_WM_UNIT_LAYERLEVEL" val="1_1"/>
  <p:tag name="KSO_WM_DIAGRAM_GROUP_CODE" val="n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3"/>
  <p:tag name="KSO_WM_UNIT_TYPE" val="n_h_f"/>
  <p:tag name="KSO_WM_UNIT_INDEX" val="1_2_3"/>
  <p:tag name="KSO_WM_UNIT_ID" val="diagram3_3*n_h_f*1_2_3"/>
  <p:tag name="KSO_WM_UNIT_CLEAR" val="1"/>
  <p:tag name="KSO_WM_UNIT_LAYERLEVEL" val="1_1_1"/>
  <p:tag name="KSO_WM_UNIT_VALUE" val="14"/>
  <p:tag name="KSO_WM_UNIT_HIGHLIGHT" val="0"/>
  <p:tag name="KSO_WM_UNIT_COMPATIBLE" val="0"/>
  <p:tag name="KSO_WM_DIAGRAM_GROUP_CODE" val="n1-1"/>
  <p:tag name="KSO_WM_UNIT_PRESET_TEXT" val="LOREM IPSUM DOLOR SIT"/>
  <p:tag name="KSO_WM_UNIT_TEXT_FILL_FORE_SCHEMECOLOR_INDEX" val="5"/>
  <p:tag name="KSO_WM_UNIT_TEXT_FILL_TYPE" val="1"/>
</p:tagLst>
</file>

<file path=ppt/tags/tag16.xml><?xml version="1.0" encoding="utf-8"?>
<p:tagLst xmlns:p="http://schemas.openxmlformats.org/presentationml/2006/main">
  <p:tag name="KSO_WM_TEMPLATE_CATEGORY" val="diagram"/>
  <p:tag name="KSO_WM_TEMPLATE_INDEX" val="812"/>
  <p:tag name="KSO_WM_UNIT_TYPE" val="r_i"/>
  <p:tag name="KSO_WM_UNIT_INDEX" val="1_3"/>
  <p:tag name="KSO_WM_UNIT_ID" val="259*r_i*1_3"/>
  <p:tag name="KSO_WM_UNIT_CLEAR" val="1"/>
  <p:tag name="KSO_WM_UNIT_LAYERLEVEL" val="1_1"/>
  <p:tag name="KSO_WM_BEAUTIFY_FLAG" val="#wm#"/>
  <p:tag name="KSO_WM_TAG_VERSION" val="1.0"/>
  <p:tag name="KSO_WM_DIAGRAM_GROUP_CODE" val="r1-1"/>
  <p:tag name="KSO_WM_UNIT_DIAGRAM_CONTRAST_TITLE_CNT" val="2"/>
  <p:tag name="KSO_WM_UNIT_DIAGRAM_DIMENSION_TITLE_CNT" val="2"/>
</p:tagLst>
</file>

<file path=ppt/tags/tag17.xml><?xml version="1.0" encoding="utf-8"?>
<p:tagLst xmlns:p="http://schemas.openxmlformats.org/presentationml/2006/main">
  <p:tag name="KSO_WM_TEMPLATE_CATEGORY" val="diagram"/>
  <p:tag name="KSO_WM_TEMPLATE_INDEX" val="812"/>
  <p:tag name="KSO_WM_UNIT_TYPE" val="r_i"/>
  <p:tag name="KSO_WM_UNIT_INDEX" val="1_15"/>
  <p:tag name="KSO_WM_UNIT_ID" val="259*r_i*1_15"/>
  <p:tag name="KSO_WM_UNIT_CLEAR" val="1"/>
  <p:tag name="KSO_WM_UNIT_LAYERLEVEL" val="1_1"/>
  <p:tag name="KSO_WM_BEAUTIFY_FLAG" val="#wm#"/>
  <p:tag name="KSO_WM_TAG_VERSION" val="1.0"/>
  <p:tag name="KSO_WM_DIAGRAM_GROUP_CODE" val="r1-1"/>
  <p:tag name="KSO_WM_UNIT_DIAGRAM_CONTRAST_TITLE_CNT" val="2"/>
  <p:tag name="KSO_WM_UNIT_DIAGRAM_DIMENSION_TITLE_CNT" val="2"/>
</p:tagLst>
</file>

<file path=ppt/tags/tag18.xml><?xml version="1.0" encoding="utf-8"?>
<p:tagLst xmlns:p="http://schemas.openxmlformats.org/presentationml/2006/main">
  <p:tag name="KSO_WM_TEMPLATE_CATEGORY" val="diagram"/>
  <p:tag name="KSO_WM_TEMPLATE_INDEX" val="812"/>
  <p:tag name="KSO_WM_UNIT_TYPE" val="r_i"/>
  <p:tag name="KSO_WM_UNIT_INDEX" val="1_2"/>
  <p:tag name="KSO_WM_UNIT_ID" val="259*r_i*1_2"/>
  <p:tag name="KSO_WM_UNIT_CLEAR" val="1"/>
  <p:tag name="KSO_WM_UNIT_LAYERLEVEL" val="1_1"/>
  <p:tag name="KSO_WM_BEAUTIFY_FLAG" val="#wm#"/>
  <p:tag name="KSO_WM_TAG_VERSION" val="1.0"/>
  <p:tag name="KSO_WM_DIAGRAM_GROUP_CODE" val="r1-1"/>
  <p:tag name="KSO_WM_UNIT_DIAGRAM_CONTRAST_TITLE_CNT" val="2"/>
  <p:tag name="KSO_WM_UNIT_DIAGRAM_DIMENSION_TITLE_CNT" val="2"/>
  <p:tag name="KSO_WM_UNIT_FILL_FORE_SCHEMECOLOR_INDEX" val="14"/>
  <p:tag name="KSO_WM_UNIT_FILL_TYPE" val="1"/>
</p:tagLst>
</file>

<file path=ppt/tags/tag19.xml><?xml version="1.0" encoding="utf-8"?>
<p:tagLst xmlns:p="http://schemas.openxmlformats.org/presentationml/2006/main">
  <p:tag name="MH" val="20150921115827"/>
  <p:tag name="MH_LIBRARY" val="GRAPHIC"/>
  <p:tag name="MH_TYPE" val="Text"/>
  <p:tag name="MH_ORDER" val="1"/>
  <p:tag name="KSO_WM_TEMPLATE_CATEGORY" val="diagram"/>
  <p:tag name="KSO_WM_TEMPLATE_INDEX" val="812"/>
  <p:tag name="KSO_WM_UNIT_TYPE" val="r_v"/>
  <p:tag name="KSO_WM_UNIT_INDEX" val="1_1"/>
  <p:tag name="KSO_WM_UNIT_ID" val="259*r_v*1_1"/>
  <p:tag name="KSO_WM_UNIT_CLEAR" val="1"/>
  <p:tag name="KSO_WM_UNIT_LAYERLEVEL" val="1_1"/>
  <p:tag name="KSO_WM_UNIT_DIAGRAM_CONTRAST_TITLE_CNT" val="2"/>
  <p:tag name="KSO_WM_UNIT_DIAGRAM_DIMENSION_TITLE_CNT" val="2"/>
  <p:tag name="KSO_WM_UNIT_VALUE" val="10"/>
  <p:tag name="KSO_WM_UNIT_HIGHLIGHT" val="0"/>
  <p:tag name="KSO_WM_UNIT_COMPATIBLE" val="0"/>
  <p:tag name="KSO_WM_UNIT_PRESET_TEXT_INDEX" val="3"/>
  <p:tag name="KSO_WM_UNIT_PRESET_TEXT_LEN" val="14"/>
  <p:tag name="KSO_WM_BEAUTIFY_FLAG" val="#wm#"/>
  <p:tag name="KSO_WM_TAG_VERSION" val="1.0"/>
  <p:tag name="KSO_WM_DIAGRAM_GROUP_CODE" val="r1-1"/>
</p:tagLst>
</file>

<file path=ppt/tags/tag2.xml><?xml version="1.0" encoding="utf-8"?>
<p:tagLst xmlns:p="http://schemas.openxmlformats.org/presentationml/2006/main">
  <p:tag name="KSO_WM_TAG_VERSION" val="1.0"/>
  <p:tag name="KSO_WM_TEMPLATE_CATEGORY" val="basetag"/>
  <p:tag name="KSO_WM_TEMPLATE_INDEX" val="20164524"/>
</p:tagLst>
</file>

<file path=ppt/tags/tag20.xml><?xml version="1.0" encoding="utf-8"?>
<p:tagLst xmlns:p="http://schemas.openxmlformats.org/presentationml/2006/main">
  <p:tag name="KSO_WM_TEMPLATE_CATEGORY" val="diagram"/>
  <p:tag name="KSO_WM_TEMPLATE_INDEX" val="812"/>
  <p:tag name="KSO_WM_UNIT_TYPE" val="r_i"/>
  <p:tag name="KSO_WM_UNIT_INDEX" val="1_10"/>
  <p:tag name="KSO_WM_UNIT_ID" val="259*r_i*1_10"/>
  <p:tag name="KSO_WM_UNIT_CLEAR" val="1"/>
  <p:tag name="KSO_WM_UNIT_LAYERLEVEL" val="1_1"/>
  <p:tag name="KSO_WM_BEAUTIFY_FLAG" val="#wm#"/>
  <p:tag name="KSO_WM_TAG_VERSION" val="1.0"/>
  <p:tag name="KSO_WM_DIAGRAM_GROUP_CODE" val="r1-1"/>
  <p:tag name="KSO_WM_UNIT_DIAGRAM_CONTRAST_TITLE_CNT" val="2"/>
  <p:tag name="KSO_WM_UNIT_DIAGRAM_DIMENSION_TITLE_CNT" val="2"/>
  <p:tag name="KSO_WM_UNIT_FILL_FORE_SCHEMECOLOR_INDEX" val="14"/>
  <p:tag name="KSO_WM_UNIT_FILL_TYPE" val="1"/>
</p:tagLst>
</file>

<file path=ppt/tags/tag21.xml><?xml version="1.0" encoding="utf-8"?>
<p:tagLst xmlns:p="http://schemas.openxmlformats.org/presentationml/2006/main">
  <p:tag name="MH" val="20150921115827"/>
  <p:tag name="MH_LIBRARY" val="GRAPHIC"/>
  <p:tag name="MH_TYPE" val="Text"/>
  <p:tag name="MH_ORDER" val="1"/>
  <p:tag name="KSO_WM_TEMPLATE_CATEGORY" val="diagram"/>
  <p:tag name="KSO_WM_TEMPLATE_INDEX" val="812"/>
  <p:tag name="KSO_WM_UNIT_TYPE" val="r_v"/>
  <p:tag name="KSO_WM_UNIT_INDEX" val="1_2"/>
  <p:tag name="KSO_WM_UNIT_ID" val="259*r_v*1_2"/>
  <p:tag name="KSO_WM_UNIT_CLEAR" val="1"/>
  <p:tag name="KSO_WM_UNIT_LAYERLEVEL" val="1_1"/>
  <p:tag name="KSO_WM_UNIT_DIAGRAM_CONTRAST_TITLE_CNT" val="2"/>
  <p:tag name="KSO_WM_UNIT_DIAGRAM_DIMENSION_TITLE_CNT" val="2"/>
  <p:tag name="KSO_WM_UNIT_VALUE" val="10"/>
  <p:tag name="KSO_WM_UNIT_HIGHLIGHT" val="0"/>
  <p:tag name="KSO_WM_UNIT_COMPATIBLE" val="0"/>
  <p:tag name="KSO_WM_UNIT_PRESET_TEXT_INDEX" val="3"/>
  <p:tag name="KSO_WM_UNIT_PRESET_TEXT_LEN" val="14"/>
  <p:tag name="KSO_WM_BEAUTIFY_FLAG" val="#wm#"/>
  <p:tag name="KSO_WM_TAG_VERSION" val="1.0"/>
  <p:tag name="KSO_WM_DIAGRAM_GROUP_CODE" val="r1-1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i"/>
  <p:tag name="KSO_WM_UNIT_INDEX" val="1_1"/>
  <p:tag name="KSO_WM_UNIT_ID" val="diagram280_1*m_i*1_1"/>
  <p:tag name="KSO_WM_UNIT_CLEAR" val="1"/>
  <p:tag name="KSO_WM_UNIT_LAYERLEVEL" val="1_1"/>
  <p:tag name="KSO_WM_DIAGRAM_GROUP_CODE" val="m1-1"/>
  <p:tag name="KSO_WM_UNIT_FILL_FORE_SCHEMECOLOR_INDEX" val="5"/>
  <p:tag name="KSO_WM_UNIT_FILL_TYPE" val="1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80_1*i*2"/>
  <p:tag name="KSO_WM_TEMPLATE_CATEGORY" val="diagram"/>
  <p:tag name="KSO_WM_TEMPLATE_INDEX" val="280"/>
  <p:tag name="KSO_WM_UNIT_INDEX" val="2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i"/>
  <p:tag name="KSO_WM_UNIT_INDEX" val="1_2"/>
  <p:tag name="KSO_WM_UNIT_ID" val="diagram280_1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h_f"/>
  <p:tag name="KSO_WM_UNIT_INDEX" val="1_1_1"/>
  <p:tag name="KSO_WM_UNIT_ID" val="diagram280_1*m_h_f*1_1_1"/>
  <p:tag name="KSO_WM_UNIT_CLEAR" val="1"/>
  <p:tag name="KSO_WM_UNIT_LAYERLEVEL" val="1_1_1"/>
  <p:tag name="KSO_WM_UNIT_VALUE" val="13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80_1*i*9"/>
  <p:tag name="KSO_WM_TEMPLATE_CATEGORY" val="diagram"/>
  <p:tag name="KSO_WM_TEMPLATE_INDEX" val="280"/>
  <p:tag name="KSO_WM_UNIT_INDEX" val="9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i"/>
  <p:tag name="KSO_WM_UNIT_INDEX" val="1_3"/>
  <p:tag name="KSO_WM_UNIT_ID" val="diagram280_1*m_i*1_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h_f"/>
  <p:tag name="KSO_WM_UNIT_INDEX" val="1_3_1"/>
  <p:tag name="KSO_WM_UNIT_ID" val="diagram280_1*m_h_f*1_3_1"/>
  <p:tag name="KSO_WM_UNIT_CLEAR" val="1"/>
  <p:tag name="KSO_WM_UNIT_LAYERLEVEL" val="1_1_1"/>
  <p:tag name="KSO_WM_UNIT_VALUE" val="13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80_1*i*16"/>
  <p:tag name="KSO_WM_TEMPLATE_CATEGORY" val="diagram"/>
  <p:tag name="KSO_WM_TEMPLATE_INDEX" val="280"/>
  <p:tag name="KSO_WM_UNIT_INDEX" val="16"/>
</p:tagLst>
</file>

<file path=ppt/tags/tag3.xml><?xml version="1.0" encoding="utf-8"?>
<p:tagLst xmlns:p="http://schemas.openxmlformats.org/presentationml/2006/main">
  <p:tag name="KSO_WM_TEMPLATE_CATEGORY" val="basetag"/>
  <p:tag name="KSO_WM_TEMPLATE_INDEX" val="20163728"/>
  <p:tag name="KSO_WM_TAG_VERSION" val="1.0"/>
  <p:tag name="KSO_WM_TEMPLATE_THUMBS_INDEX" val="1、3、5、6、7、9、11、13、15、16、19、20、27、30、35"/>
  <p:tag name="KSO_WM_BEAUTIFY_FLAG" val="#wm#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i"/>
  <p:tag name="KSO_WM_UNIT_INDEX" val="1_4"/>
  <p:tag name="KSO_WM_UNIT_ID" val="diagram280_1*m_i*1_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h_f"/>
  <p:tag name="KSO_WM_UNIT_INDEX" val="1_5_1"/>
  <p:tag name="KSO_WM_UNIT_ID" val="diagram280_1*m_h_f*1_5_1"/>
  <p:tag name="KSO_WM_UNIT_CLEAR" val="1"/>
  <p:tag name="KSO_WM_UNIT_LAYERLEVEL" val="1_1_1"/>
  <p:tag name="KSO_WM_UNIT_VALUE" val="13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80_1*i*23"/>
  <p:tag name="KSO_WM_TEMPLATE_CATEGORY" val="diagram"/>
  <p:tag name="KSO_WM_TEMPLATE_INDEX" val="280"/>
  <p:tag name="KSO_WM_UNIT_INDEX" val="23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i"/>
  <p:tag name="KSO_WM_UNIT_INDEX" val="1_5"/>
  <p:tag name="KSO_WM_UNIT_ID" val="diagram280_1*m_i*1_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h_f"/>
  <p:tag name="KSO_WM_UNIT_INDEX" val="1_2_1"/>
  <p:tag name="KSO_WM_UNIT_ID" val="diagram280_1*m_h_f*1_2_1"/>
  <p:tag name="KSO_WM_UNIT_CLEAR" val="1"/>
  <p:tag name="KSO_WM_UNIT_LAYERLEVEL" val="1_1_1"/>
  <p:tag name="KSO_WM_UNIT_VALUE" val="13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80_1*i*30"/>
  <p:tag name="KSO_WM_TEMPLATE_CATEGORY" val="diagram"/>
  <p:tag name="KSO_WM_TEMPLATE_INDEX" val="280"/>
  <p:tag name="KSO_WM_UNIT_INDEX" val="30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i"/>
  <p:tag name="KSO_WM_UNIT_INDEX" val="1_6"/>
  <p:tag name="KSO_WM_UNIT_ID" val="diagram280_1*m_i*1_6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0"/>
  <p:tag name="KSO_WM_UNIT_TYPE" val="m_h_f"/>
  <p:tag name="KSO_WM_UNIT_INDEX" val="1_4_1"/>
  <p:tag name="KSO_WM_UNIT_ID" val="diagram280_1*m_h_f*1_4_1"/>
  <p:tag name="KSO_WM_UNIT_CLEAR" val="1"/>
  <p:tag name="KSO_WM_UNIT_LAYERLEVEL" val="1_1_1"/>
  <p:tag name="KSO_WM_UNIT_VALUE" val="13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TEMPLATE_CATEGORY" val="basetag"/>
  <p:tag name="KSO_WM_TEMPLATE_INDEX" val="20164524"/>
</p:tagLst>
</file>

<file path=ppt/tags/tag5.xml><?xml version="1.0" encoding="utf-8"?>
<p:tagLst xmlns:p="http://schemas.openxmlformats.org/presentationml/2006/main">
  <p:tag name="KSO_WM_TEMPLATE_CATEGORY" val="basetag"/>
  <p:tag name="KSO_WM_TEMPLATE_INDEX" val="20164524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3"/>
  <p:tag name="KSO_WM_UNIT_TYPE" val="n_h_f"/>
  <p:tag name="KSO_WM_UNIT_INDEX" val="1_1_1"/>
  <p:tag name="KSO_WM_UNIT_ID" val="diagram3_3*n_h_f*1_1_1"/>
  <p:tag name="KSO_WM_UNIT_CLEAR" val="1"/>
  <p:tag name="KSO_WM_UNIT_LAYERLEVEL" val="1_1_1"/>
  <p:tag name="KSO_WM_UNIT_VALUE" val="42"/>
  <p:tag name="KSO_WM_UNIT_HIGHLIGHT" val="0"/>
  <p:tag name="KSO_WM_UNIT_COMPATIBLE" val="0"/>
  <p:tag name="KSO_WM_DIAGRAM_GROUP_CODE" val="n1-1"/>
  <p:tag name="KSO_WM_UNIT_PRESET_TEXT" val="LOREM IPSUM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3_3*i*1"/>
  <p:tag name="KSO_WM_TEMPLATE_CATEGORY" val="diagram"/>
  <p:tag name="KSO_WM_TEMPLATE_INDEX" val="3"/>
  <p:tag name="KSO_WM_UNIT_INDEX" val="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3"/>
  <p:tag name="KSO_WM_UNIT_TYPE" val="n_h_f"/>
  <p:tag name="KSO_WM_UNIT_INDEX" val="1_2_2"/>
  <p:tag name="KSO_WM_UNIT_ID" val="diagram3_3*n_h_f*1_2_2"/>
  <p:tag name="KSO_WM_UNIT_CLEAR" val="1"/>
  <p:tag name="KSO_WM_UNIT_LAYERLEVEL" val="1_1_1"/>
  <p:tag name="KSO_WM_UNIT_VALUE" val="14"/>
  <p:tag name="KSO_WM_UNIT_HIGHLIGHT" val="0"/>
  <p:tag name="KSO_WM_UNIT_COMPATIBLE" val="0"/>
  <p:tag name="KSO_WM_DIAGRAM_GROUP_CODE" val="n1-1"/>
  <p:tag name="KSO_WM_UNIT_PRESET_TEXT" val="LOREM IPSUM DOLOR SIT"/>
  <p:tag name="KSO_WM_UNIT_TEXT_FILL_FORE_SCHEMECOLOR_INDEX" val="5"/>
  <p:tag name="KSO_WM_UNIT_TEXT_FILL_TYPE" val="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3"/>
  <p:tag name="KSO_WM_UNIT_TYPE" val="n_i"/>
  <p:tag name="KSO_WM_UNIT_INDEX" val="1_1"/>
  <p:tag name="KSO_WM_UNIT_ID" val="diagram3_3*n_i*1_1"/>
  <p:tag name="KSO_WM_UNIT_CLEAR" val="1"/>
  <p:tag name="KSO_WM_UNIT_LAYERLEVEL" val="1_1"/>
  <p:tag name="KSO_WM_DIAGRAM_GROUP_CODE" val="n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1_M62GF&amp;D003">
  <a:themeElements>
    <a:clrScheme name="">
      <a:dk1>
        <a:srgbClr val="000000"/>
      </a:dk1>
      <a:lt1>
        <a:srgbClr val="FFFFD9"/>
      </a:lt1>
      <a:dk2>
        <a:srgbClr val="000000"/>
      </a:dk2>
      <a:lt2>
        <a:srgbClr val="B2B2B2"/>
      </a:lt2>
      <a:accent1>
        <a:srgbClr val="4A89AF"/>
      </a:accent1>
      <a:accent2>
        <a:srgbClr val="2E566E"/>
      </a:accent2>
      <a:accent3>
        <a:srgbClr val="FFFFE9"/>
      </a:accent3>
      <a:accent4>
        <a:srgbClr val="000000"/>
      </a:accent4>
      <a:accent5>
        <a:srgbClr val="B1C4D4"/>
      </a:accent5>
      <a:accent6>
        <a:srgbClr val="294D63"/>
      </a:accent6>
      <a:hlink>
        <a:srgbClr val="777777"/>
      </a:hlink>
      <a:folHlink>
        <a:srgbClr val="69C3F9"/>
      </a:folHlink>
    </a:clrScheme>
    <a:fontScheme name="1_M62GF&amp;D0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M62GF&amp;D0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F&amp;D0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F&amp;D0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F&amp;D0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F&amp;D0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F&amp;D0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F&amp;D0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F&amp;D0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F&amp;D0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F&amp;D0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F&amp;D0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F&amp;D0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F&amp;D00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A5384"/>
        </a:accent1>
        <a:accent2>
          <a:srgbClr val="A1B8CA"/>
        </a:accent2>
        <a:accent3>
          <a:srgbClr val="FFFFFF"/>
        </a:accent3>
        <a:accent4>
          <a:srgbClr val="000000"/>
        </a:accent4>
        <a:accent5>
          <a:srgbClr val="ACB3C2"/>
        </a:accent5>
        <a:accent6>
          <a:srgbClr val="91A6B7"/>
        </a:accent6>
        <a:hlink>
          <a:srgbClr val="2A96C0"/>
        </a:hlink>
        <a:folHlink>
          <a:srgbClr val="3E78A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F&amp;D00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35C97"/>
        </a:accent1>
        <a:accent2>
          <a:srgbClr val="7295B9"/>
        </a:accent2>
        <a:accent3>
          <a:srgbClr val="FFFFFF"/>
        </a:accent3>
        <a:accent4>
          <a:srgbClr val="000000"/>
        </a:accent4>
        <a:accent5>
          <a:srgbClr val="ACB5C9"/>
        </a:accent5>
        <a:accent6>
          <a:srgbClr val="6787A7"/>
        </a:accent6>
        <a:hlink>
          <a:srgbClr val="2A96C0"/>
        </a:hlink>
        <a:folHlink>
          <a:srgbClr val="707F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F&amp;D003 15">
        <a:dk1>
          <a:srgbClr val="000000"/>
        </a:dk1>
        <a:lt1>
          <a:srgbClr val="FFFFFF"/>
        </a:lt1>
        <a:dk2>
          <a:srgbClr val="FFFFFF"/>
        </a:dk2>
        <a:lt2>
          <a:srgbClr val="C0C0C0"/>
        </a:lt2>
        <a:accent1>
          <a:srgbClr val="3E7AB2"/>
        </a:accent1>
        <a:accent2>
          <a:srgbClr val="7497AB"/>
        </a:accent2>
        <a:accent3>
          <a:srgbClr val="FFFFFF"/>
        </a:accent3>
        <a:accent4>
          <a:srgbClr val="000000"/>
        </a:accent4>
        <a:accent5>
          <a:srgbClr val="AFBED5"/>
        </a:accent5>
        <a:accent6>
          <a:srgbClr val="68889B"/>
        </a:accent6>
        <a:hlink>
          <a:srgbClr val="9EC9EA"/>
        </a:hlink>
        <a:folHlink>
          <a:srgbClr val="E9EA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F&amp;D003 16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FF0000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E70000"/>
        </a:accent6>
        <a:hlink>
          <a:srgbClr val="FF9966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M62GF&amp;D003">
  <a:themeElements>
    <a:clrScheme name="">
      <a:dk1>
        <a:srgbClr val="000000"/>
      </a:dk1>
      <a:lt1>
        <a:srgbClr val="FFFFD9"/>
      </a:lt1>
      <a:dk2>
        <a:srgbClr val="000000"/>
      </a:dk2>
      <a:lt2>
        <a:srgbClr val="B2B2B2"/>
      </a:lt2>
      <a:accent1>
        <a:srgbClr val="4A89AF"/>
      </a:accent1>
      <a:accent2>
        <a:srgbClr val="2E566E"/>
      </a:accent2>
      <a:accent3>
        <a:srgbClr val="FFFFE9"/>
      </a:accent3>
      <a:accent4>
        <a:srgbClr val="000000"/>
      </a:accent4>
      <a:accent5>
        <a:srgbClr val="B1C4D4"/>
      </a:accent5>
      <a:accent6>
        <a:srgbClr val="294D63"/>
      </a:accent6>
      <a:hlink>
        <a:srgbClr val="777777"/>
      </a:hlink>
      <a:folHlink>
        <a:srgbClr val="69C3F9"/>
      </a:folHlink>
    </a:clrScheme>
    <a:fontScheme name="2_M62GF&amp;D0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M62GF&amp;D0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F&amp;D0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F&amp;D0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F&amp;D0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F&amp;D0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F&amp;D0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F&amp;D0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F&amp;D0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F&amp;D0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F&amp;D0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F&amp;D0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F&amp;D0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F&amp;D00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A5384"/>
        </a:accent1>
        <a:accent2>
          <a:srgbClr val="A1B8CA"/>
        </a:accent2>
        <a:accent3>
          <a:srgbClr val="FFFFFF"/>
        </a:accent3>
        <a:accent4>
          <a:srgbClr val="000000"/>
        </a:accent4>
        <a:accent5>
          <a:srgbClr val="ACB3C2"/>
        </a:accent5>
        <a:accent6>
          <a:srgbClr val="91A6B7"/>
        </a:accent6>
        <a:hlink>
          <a:srgbClr val="2A96C0"/>
        </a:hlink>
        <a:folHlink>
          <a:srgbClr val="3E78A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F&amp;D00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35C97"/>
        </a:accent1>
        <a:accent2>
          <a:srgbClr val="7295B9"/>
        </a:accent2>
        <a:accent3>
          <a:srgbClr val="FFFFFF"/>
        </a:accent3>
        <a:accent4>
          <a:srgbClr val="000000"/>
        </a:accent4>
        <a:accent5>
          <a:srgbClr val="ACB5C9"/>
        </a:accent5>
        <a:accent6>
          <a:srgbClr val="6787A7"/>
        </a:accent6>
        <a:hlink>
          <a:srgbClr val="2A96C0"/>
        </a:hlink>
        <a:folHlink>
          <a:srgbClr val="707F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F&amp;D003 15">
        <a:dk1>
          <a:srgbClr val="000000"/>
        </a:dk1>
        <a:lt1>
          <a:srgbClr val="FFFFFF"/>
        </a:lt1>
        <a:dk2>
          <a:srgbClr val="FFFFFF"/>
        </a:dk2>
        <a:lt2>
          <a:srgbClr val="C0C0C0"/>
        </a:lt2>
        <a:accent1>
          <a:srgbClr val="3E7AB2"/>
        </a:accent1>
        <a:accent2>
          <a:srgbClr val="7497AB"/>
        </a:accent2>
        <a:accent3>
          <a:srgbClr val="FFFFFF"/>
        </a:accent3>
        <a:accent4>
          <a:srgbClr val="000000"/>
        </a:accent4>
        <a:accent5>
          <a:srgbClr val="AFBED5"/>
        </a:accent5>
        <a:accent6>
          <a:srgbClr val="68889B"/>
        </a:accent6>
        <a:hlink>
          <a:srgbClr val="9EC9EA"/>
        </a:hlink>
        <a:folHlink>
          <a:srgbClr val="E9EA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F&amp;D003 16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FF0000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E70000"/>
        </a:accent6>
        <a:hlink>
          <a:srgbClr val="FF9966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glasses</Template>
  <TotalTime>0</TotalTime>
  <Words>256</Words>
  <Application>WPS 演示</Application>
  <PresentationFormat>全屏显示(4:3)</PresentationFormat>
  <Paragraphs>77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Calibri Light</vt:lpstr>
      <vt:lpstr>黑体</vt:lpstr>
      <vt:lpstr>Calibri</vt:lpstr>
      <vt:lpstr>微软雅黑</vt:lpstr>
      <vt:lpstr>Arial Unicode MS</vt:lpstr>
      <vt:lpstr>1_M62GF&amp;D003</vt:lpstr>
      <vt:lpstr>2_M62GF&amp;D003</vt:lpstr>
      <vt:lpstr>Office 主题</vt:lpstr>
      <vt:lpstr> </vt:lpstr>
      <vt:lpstr>PowerPoint 演示文稿</vt:lpstr>
      <vt:lpstr>膨松面团的种类 </vt:lpstr>
      <vt:lpstr>馒头、花卷的来历</vt:lpstr>
      <vt:lpstr>面塑的图片</vt:lpstr>
      <vt:lpstr>PowerPoint 演示文稿</vt:lpstr>
      <vt:lpstr>PowerPoint 演示文稿</vt:lpstr>
      <vt:lpstr>作品展示</vt:lpstr>
      <vt:lpstr>PowerPoint 演示文稿</vt:lpstr>
    </vt:vector>
  </TitlesOfParts>
  <LinksUpToDate>false</LinksUpToDate>
  <SharedDoc>false</SharedDoc>
  <HyperlinksChanged>false</HyperlinksChanged>
  <AppVersion>14.0000</AppVersion>
  <Manager>+44 151 259 6262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ss</dc:creator>
  <cp:lastModifiedBy>ss</cp:lastModifiedBy>
  <cp:revision>26</cp:revision>
  <dcterms:created xsi:type="dcterms:W3CDTF">2016-10-16T07:23:00Z</dcterms:created>
  <dcterms:modified xsi:type="dcterms:W3CDTF">2017-11-28T09:53:04Z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