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0" r:id="rId4"/>
    <p:sldId id="268" r:id="rId5"/>
    <p:sldId id="284" r:id="rId6"/>
    <p:sldId id="265" r:id="rId7"/>
    <p:sldId id="271" r:id="rId8"/>
    <p:sldId id="279" r:id="rId9"/>
    <p:sldId id="259" r:id="rId10"/>
    <p:sldId id="261" r:id="rId11"/>
    <p:sldId id="262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2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68C167-2C01-4B0B-81C4-726248B418D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1D7F6E08-72A6-46CC-8870-C881D1493500}">
      <dgm:prSet phldrT="[文本]" phldr="0" custT="0"/>
      <dgm:spPr/>
      <dgm:t>
        <a:bodyPr vert="horz" wrap="square"/>
        <a:lstStyle>
          <a:lvl1pPr algn="ctr">
            <a:defRPr sz="4000"/>
          </a:lvl1pPr>
          <a:lvl2pPr marL="285750" indent="-285750" algn="ctr">
            <a:defRPr sz="3100"/>
          </a:lvl2pPr>
          <a:lvl3pPr marL="571500" indent="-285750" algn="ctr">
            <a:defRPr sz="3100"/>
          </a:lvl3pPr>
          <a:lvl4pPr marL="857250" indent="-285750" algn="ctr">
            <a:defRPr sz="3100"/>
          </a:lvl4pPr>
          <a:lvl5pPr marL="1143000" indent="-285750" algn="ctr">
            <a:defRPr sz="3100"/>
          </a:lvl5pPr>
          <a:lvl6pPr marL="1428750" indent="-285750" algn="ctr">
            <a:defRPr sz="3100"/>
          </a:lvl6pPr>
          <a:lvl7pPr marL="1714500" indent="-285750" algn="ctr">
            <a:defRPr sz="3100"/>
          </a:lvl7pPr>
          <a:lvl8pPr marL="2000250" indent="-285750" algn="ctr">
            <a:defRPr sz="3100"/>
          </a:lvl8pPr>
          <a:lvl9pPr marL="2286000" indent="-285750" algn="ctr">
            <a:defRPr sz="31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>糕点</a:t>
          </a: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/>
          </a:r>
          <a:endParaRPr lang="zh-CN" altLang="en-US" dirty="0" smtClean="0">
            <a:latin typeface="华文楷体" panose="02010600040101010101" charset="-122"/>
            <a:ea typeface="华文楷体" panose="02010600040101010101" charset="-122"/>
            <a:sym typeface="+mn-ea"/>
          </a:endParaRPr>
        </a:p>
      </dgm:t>
    </dgm:pt>
    <dgm:pt modelId="{59A2FE02-4165-4339-BF9A-AEAE1424E52B}" cxnId="{A6B1E0C0-CE3C-4C02-821A-7B4724855A31}" type="parTrans">
      <dgm:prSet/>
      <dgm:spPr/>
      <dgm:t>
        <a:bodyPr/>
        <a:p>
          <a:endParaRPr lang="zh-CN" altLang="en-US"/>
        </a:p>
      </dgm:t>
    </dgm:pt>
    <dgm:pt modelId="{E44612D1-CAFE-4D30-B4AA-78C3474158AA}" cxnId="{A6B1E0C0-CE3C-4C02-821A-7B4724855A31}" type="sibTrans">
      <dgm:prSet/>
      <dgm:spPr/>
      <dgm:t>
        <a:bodyPr/>
        <a:p>
          <a:endParaRPr lang="zh-CN" altLang="en-US"/>
        </a:p>
      </dgm:t>
    </dgm:pt>
    <dgm:pt modelId="{D15727BE-4BB4-41E2-BFCD-1CE00CE9A014}">
      <dgm:prSet phldrT="[文本]" phldr="0" custT="0"/>
      <dgm:spPr/>
      <dgm:t>
        <a:bodyPr vert="horz" wrap="square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>发糕</a:t>
          </a: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/>
          </a:r>
          <a:endParaRPr lang="zh-CN" altLang="en-US" dirty="0" smtClean="0">
            <a:latin typeface="华文楷体" panose="02010600040101010101" charset="-122"/>
            <a:ea typeface="华文楷体" panose="02010600040101010101" charset="-122"/>
            <a:sym typeface="+mn-ea"/>
          </a:endParaRPr>
        </a:p>
      </dgm:t>
    </dgm:pt>
    <dgm:pt modelId="{1F3BA15B-B772-426D-8549-F05D47B0B0FC}" cxnId="{A0E54104-1CD0-4982-9374-F03A3D6E1452}" type="parTrans">
      <dgm:prSet/>
      <dgm:spPr/>
      <dgm:t>
        <a:bodyPr/>
        <a:p>
          <a:endParaRPr lang="zh-CN" altLang="en-US"/>
        </a:p>
      </dgm:t>
    </dgm:pt>
    <dgm:pt modelId="{021F6AB3-21C2-4079-A40A-CA1B5C51BD93}" cxnId="{A0E54104-1CD0-4982-9374-F03A3D6E1452}" type="sibTrans">
      <dgm:prSet/>
      <dgm:spPr/>
      <dgm:t>
        <a:bodyPr/>
        <a:p>
          <a:endParaRPr lang="zh-CN" altLang="en-US"/>
        </a:p>
      </dgm:t>
    </dgm:pt>
    <dgm:pt modelId="{24DAAE02-02E7-4412-8074-A0C4CAA380D7}">
      <dgm:prSet phldrT="[文本]" phldr="0" custT="0"/>
      <dgm:spPr/>
      <dgm:t>
        <a:bodyPr vert="horz" wrap="square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>松糕</a:t>
          </a: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/>
          </a:r>
          <a:endParaRPr lang="zh-CN" altLang="en-US" dirty="0" smtClean="0">
            <a:latin typeface="华文楷体" panose="02010600040101010101" charset="-122"/>
            <a:ea typeface="华文楷体" panose="02010600040101010101" charset="-122"/>
            <a:sym typeface="+mn-ea"/>
          </a:endParaRPr>
        </a:p>
      </dgm:t>
    </dgm:pt>
    <dgm:pt modelId="{A85E77B5-A1A5-43C8-9868-413E99F101A0}" cxnId="{121E1E67-1BFB-44B6-A97D-BA4CBEEAEF27}" type="parTrans">
      <dgm:prSet/>
      <dgm:spPr/>
      <dgm:t>
        <a:bodyPr/>
        <a:p>
          <a:endParaRPr lang="zh-CN" altLang="en-US"/>
        </a:p>
      </dgm:t>
    </dgm:pt>
    <dgm:pt modelId="{E253A3F8-AA58-4BB8-A0BD-0BB7ECC546C3}" cxnId="{121E1E67-1BFB-44B6-A97D-BA4CBEEAEF27}" type="sibTrans">
      <dgm:prSet/>
      <dgm:spPr/>
      <dgm:t>
        <a:bodyPr/>
        <a:p>
          <a:endParaRPr lang="zh-CN" altLang="en-US"/>
        </a:p>
      </dgm:t>
    </dgm:pt>
    <dgm:pt modelId="{A5880797-7454-4E44-8518-F4D8354F0963}">
      <dgm:prSet phldrT="[文本]" phldr="0" custT="0"/>
      <dgm:spPr/>
      <dgm:t>
        <a:bodyPr vert="horz" wrap="square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>拉糕</a:t>
          </a:r>
          <a:r>
            <a:rPr lang="zh-CN" altLang="en-US">
              <a:latin typeface="华文楷体" panose="02010600040101010101" charset="-122"/>
              <a:ea typeface="华文楷体" panose="02010600040101010101" charset="-122"/>
            </a:rPr>
            <a:t/>
          </a:r>
          <a:endParaRPr lang="zh-CN" altLang="en-US">
            <a:latin typeface="华文楷体" panose="02010600040101010101" charset="-122"/>
            <a:ea typeface="华文楷体" panose="02010600040101010101" charset="-122"/>
          </a:endParaRPr>
        </a:p>
      </dgm:t>
    </dgm:pt>
    <dgm:pt modelId="{96CD46E7-D239-40C7-B5C4-376FEEE43C15}" cxnId="{36B2FBBC-ACCD-4890-88DE-7B3383000A03}" type="parTrans">
      <dgm:prSet/>
      <dgm:spPr/>
      <dgm:t>
        <a:bodyPr/>
        <a:p>
          <a:endParaRPr lang="zh-CN" altLang="en-US"/>
        </a:p>
      </dgm:t>
    </dgm:pt>
    <dgm:pt modelId="{0076998F-56E1-4A10-A709-E2811BD7C4FB}" cxnId="{36B2FBBC-ACCD-4890-88DE-7B3383000A03}" type="sibTrans">
      <dgm:prSet/>
      <dgm:spPr/>
      <dgm:t>
        <a:bodyPr/>
        <a:p>
          <a:endParaRPr lang="zh-CN" altLang="en-US"/>
        </a:p>
      </dgm:t>
    </dgm:pt>
    <dgm:pt modelId="{CF42B0CB-CDDD-42A1-B3A1-FBB34F262C63}" type="pres">
      <dgm:prSet presAssocID="{6068C167-2C01-4B0B-81C4-726248B418D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52502C2-594A-4A13-A5FF-5CD5841BD847}" type="pres">
      <dgm:prSet presAssocID="{1D7F6E08-72A6-46CC-8870-C881D1493500}" presName="centerShape" presStyleLbl="node0" presStyleIdx="0" presStyleCnt="1"/>
      <dgm:spPr/>
    </dgm:pt>
    <dgm:pt modelId="{B849A6F3-9933-4C36-AF65-6098308CBC3C}" type="pres">
      <dgm:prSet presAssocID="{1F3BA15B-B772-426D-8549-F05D47B0B0FC}" presName="parTrans" presStyleLbl="bgSibTrans2D1" presStyleIdx="0" presStyleCnt="3"/>
      <dgm:spPr/>
    </dgm:pt>
    <dgm:pt modelId="{B1756079-1332-4090-9A47-D2C0EDB7FB22}" type="pres">
      <dgm:prSet presAssocID="{D15727BE-4BB4-41E2-BFCD-1CE00CE9A014}" presName="node" presStyleLbl="node1" presStyleIdx="0" presStyleCnt="3">
        <dgm:presLayoutVars>
          <dgm:bulletEnabled val="1"/>
        </dgm:presLayoutVars>
      </dgm:prSet>
      <dgm:spPr/>
    </dgm:pt>
    <dgm:pt modelId="{8A478794-BDE0-4AD6-9479-89CDBFC37EB7}" type="pres">
      <dgm:prSet presAssocID="{A85E77B5-A1A5-43C8-9868-413E99F101A0}" presName="parTrans" presStyleLbl="bgSibTrans2D1" presStyleIdx="1" presStyleCnt="3"/>
      <dgm:spPr/>
    </dgm:pt>
    <dgm:pt modelId="{3868CDED-247C-4EE9-95A2-ED400A267946}" type="pres">
      <dgm:prSet presAssocID="{24DAAE02-02E7-4412-8074-A0C4CAA380D7}" presName="node" presStyleLbl="node1" presStyleIdx="1" presStyleCnt="3">
        <dgm:presLayoutVars>
          <dgm:bulletEnabled val="1"/>
        </dgm:presLayoutVars>
      </dgm:prSet>
      <dgm:spPr/>
    </dgm:pt>
    <dgm:pt modelId="{D0718308-59AC-43E6-A882-4828EE4494C2}" type="pres">
      <dgm:prSet presAssocID="{96CD46E7-D239-40C7-B5C4-376FEEE43C15}" presName="parTrans" presStyleLbl="bgSibTrans2D1" presStyleIdx="2" presStyleCnt="3"/>
      <dgm:spPr/>
    </dgm:pt>
    <dgm:pt modelId="{5E0D0BC9-3E91-4623-8C1A-C4A70EB3594B}" type="pres">
      <dgm:prSet presAssocID="{A5880797-7454-4E44-8518-F4D8354F0963}" presName="node" presStyleLbl="node1" presStyleIdx="2" presStyleCnt="3">
        <dgm:presLayoutVars>
          <dgm:bulletEnabled val="1"/>
        </dgm:presLayoutVars>
      </dgm:prSet>
      <dgm:spPr/>
    </dgm:pt>
  </dgm:ptLst>
  <dgm:cxnLst>
    <dgm:cxn modelId="{A6B1E0C0-CE3C-4C02-821A-7B4724855A31}" srcId="{6068C167-2C01-4B0B-81C4-726248B418D0}" destId="{1D7F6E08-72A6-46CC-8870-C881D1493500}" srcOrd="0" destOrd="0" parTransId="{59A2FE02-4165-4339-BF9A-AEAE1424E52B}" sibTransId="{E44612D1-CAFE-4D30-B4AA-78C3474158AA}"/>
    <dgm:cxn modelId="{A0E54104-1CD0-4982-9374-F03A3D6E1452}" srcId="{1D7F6E08-72A6-46CC-8870-C881D1493500}" destId="{D15727BE-4BB4-41E2-BFCD-1CE00CE9A014}" srcOrd="0" destOrd="0" parTransId="{1F3BA15B-B772-426D-8549-F05D47B0B0FC}" sibTransId="{021F6AB3-21C2-4079-A40A-CA1B5C51BD93}"/>
    <dgm:cxn modelId="{121E1E67-1BFB-44B6-A97D-BA4CBEEAEF27}" srcId="{1D7F6E08-72A6-46CC-8870-C881D1493500}" destId="{24DAAE02-02E7-4412-8074-A0C4CAA380D7}" srcOrd="1" destOrd="0" parTransId="{A85E77B5-A1A5-43C8-9868-413E99F101A0}" sibTransId="{E253A3F8-AA58-4BB8-A0BD-0BB7ECC546C3}"/>
    <dgm:cxn modelId="{36B2FBBC-ACCD-4890-88DE-7B3383000A03}" srcId="{1D7F6E08-72A6-46CC-8870-C881D1493500}" destId="{A5880797-7454-4E44-8518-F4D8354F0963}" srcOrd="2" destOrd="0" parTransId="{96CD46E7-D239-40C7-B5C4-376FEEE43C15}" sibTransId="{0076998F-56E1-4A10-A709-E2811BD7C4FB}"/>
    <dgm:cxn modelId="{D9D7C4B6-A24C-4975-9755-E4A7559D7D7C}" type="presOf" srcId="{6068C167-2C01-4B0B-81C4-726248B418D0}" destId="{CF42B0CB-CDDD-42A1-B3A1-FBB34F262C63}" srcOrd="0" destOrd="0" presId="urn:microsoft.com/office/officeart/2005/8/layout/radial4"/>
    <dgm:cxn modelId="{AE019817-66D7-45F9-996F-C47CA9C45637}" type="presParOf" srcId="{CF42B0CB-CDDD-42A1-B3A1-FBB34F262C63}" destId="{B52502C2-594A-4A13-A5FF-5CD5841BD847}" srcOrd="0" destOrd="0" presId="urn:microsoft.com/office/officeart/2005/8/layout/radial4"/>
    <dgm:cxn modelId="{7F12A7E7-F8A1-4435-9916-E0E4AE246A5F}" type="presOf" srcId="{1D7F6E08-72A6-46CC-8870-C881D1493500}" destId="{B52502C2-594A-4A13-A5FF-5CD5841BD847}" srcOrd="0" destOrd="0" presId="urn:microsoft.com/office/officeart/2005/8/layout/radial4"/>
    <dgm:cxn modelId="{FFF3E34A-FE67-4FDF-AF66-95C1E7C02FDB}" type="presParOf" srcId="{CF42B0CB-CDDD-42A1-B3A1-FBB34F262C63}" destId="{B849A6F3-9933-4C36-AF65-6098308CBC3C}" srcOrd="1" destOrd="0" presId="urn:microsoft.com/office/officeart/2005/8/layout/radial4"/>
    <dgm:cxn modelId="{0ADDCA6C-54D7-4ABB-B25D-815344092B4D}" type="presOf" srcId="{1F3BA15B-B772-426D-8549-F05D47B0B0FC}" destId="{B849A6F3-9933-4C36-AF65-6098308CBC3C}" srcOrd="0" destOrd="0" presId="urn:microsoft.com/office/officeart/2005/8/layout/radial4"/>
    <dgm:cxn modelId="{11732768-FBF7-489A-B014-4C5F7762F84E}" type="presParOf" srcId="{CF42B0CB-CDDD-42A1-B3A1-FBB34F262C63}" destId="{B1756079-1332-4090-9A47-D2C0EDB7FB22}" srcOrd="2" destOrd="0" presId="urn:microsoft.com/office/officeart/2005/8/layout/radial4"/>
    <dgm:cxn modelId="{B331A9D2-ED39-4470-9E83-D8CD3AA7A40E}" type="presOf" srcId="{D15727BE-4BB4-41E2-BFCD-1CE00CE9A014}" destId="{B1756079-1332-4090-9A47-D2C0EDB7FB22}" srcOrd="0" destOrd="0" presId="urn:microsoft.com/office/officeart/2005/8/layout/radial4"/>
    <dgm:cxn modelId="{80CDD2B4-18D7-401E-8364-3FC725B87141}" type="presParOf" srcId="{CF42B0CB-CDDD-42A1-B3A1-FBB34F262C63}" destId="{8A478794-BDE0-4AD6-9479-89CDBFC37EB7}" srcOrd="3" destOrd="0" presId="urn:microsoft.com/office/officeart/2005/8/layout/radial4"/>
    <dgm:cxn modelId="{FE967A11-A286-4A28-9D9E-9571CA7FF126}" type="presOf" srcId="{A85E77B5-A1A5-43C8-9868-413E99F101A0}" destId="{8A478794-BDE0-4AD6-9479-89CDBFC37EB7}" srcOrd="0" destOrd="0" presId="urn:microsoft.com/office/officeart/2005/8/layout/radial4"/>
    <dgm:cxn modelId="{C71C72B7-DD2B-484F-9FB9-7B8ABECDCD0D}" type="presParOf" srcId="{CF42B0CB-CDDD-42A1-B3A1-FBB34F262C63}" destId="{3868CDED-247C-4EE9-95A2-ED400A267946}" srcOrd="4" destOrd="0" presId="urn:microsoft.com/office/officeart/2005/8/layout/radial4"/>
    <dgm:cxn modelId="{64240495-ADB9-40C7-B12D-64E2FDB85D97}" type="presOf" srcId="{24DAAE02-02E7-4412-8074-A0C4CAA380D7}" destId="{3868CDED-247C-4EE9-95A2-ED400A267946}" srcOrd="0" destOrd="0" presId="urn:microsoft.com/office/officeart/2005/8/layout/radial4"/>
    <dgm:cxn modelId="{C6E5035C-F78D-428C-B2F6-322D182CB4DA}" type="presParOf" srcId="{CF42B0CB-CDDD-42A1-B3A1-FBB34F262C63}" destId="{D0718308-59AC-43E6-A882-4828EE4494C2}" srcOrd="5" destOrd="0" presId="urn:microsoft.com/office/officeart/2005/8/layout/radial4"/>
    <dgm:cxn modelId="{79043F96-7EDF-4E13-8891-B083F0755663}" type="presOf" srcId="{96CD46E7-D239-40C7-B5C4-376FEEE43C15}" destId="{D0718308-59AC-43E6-A882-4828EE4494C2}" srcOrd="0" destOrd="0" presId="urn:microsoft.com/office/officeart/2005/8/layout/radial4"/>
    <dgm:cxn modelId="{A921420F-17D3-4E9C-B014-B4605CE4DBCE}" type="presParOf" srcId="{CF42B0CB-CDDD-42A1-B3A1-FBB34F262C63}" destId="{5E0D0BC9-3E91-4623-8C1A-C4A70EB3594B}" srcOrd="6" destOrd="0" presId="urn:microsoft.com/office/officeart/2005/8/layout/radial4"/>
    <dgm:cxn modelId="{B251A14B-783E-405B-8A2B-86CD068B6589}" type="presOf" srcId="{A5880797-7454-4E44-8518-F4D8354F0963}" destId="{5E0D0BC9-3E91-4623-8C1A-C4A70EB3594B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68C167-2C01-4B0B-81C4-726248B418D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1D7F6E08-72A6-46CC-8870-C881D1493500}">
      <dgm:prSet phldrT="[文本]" phldr="0" custT="0"/>
      <dgm:spPr/>
      <dgm:t>
        <a:bodyPr vert="horz" wrap="square"/>
        <a:lstStyle>
          <a:lvl1pPr algn="ctr">
            <a:defRPr sz="3000"/>
          </a:lvl1pPr>
          <a:lvl2pPr marL="228600" indent="-228600" algn="ctr">
            <a:defRPr sz="2300"/>
          </a:lvl2pPr>
          <a:lvl3pPr marL="457200" indent="-228600" algn="ctr">
            <a:defRPr sz="2300"/>
          </a:lvl3pPr>
          <a:lvl4pPr marL="685800" indent="-228600" algn="ctr">
            <a:defRPr sz="2300"/>
          </a:lvl4pPr>
          <a:lvl5pPr marL="914400" indent="-228600" algn="ctr">
            <a:defRPr sz="2300"/>
          </a:lvl5pPr>
          <a:lvl6pPr marL="1143000" indent="-228600" algn="ctr">
            <a:defRPr sz="2300"/>
          </a:lvl6pPr>
          <a:lvl7pPr marL="1371600" indent="-228600" algn="ctr">
            <a:defRPr sz="2300"/>
          </a:lvl7pPr>
          <a:lvl8pPr marL="1600200" indent="-228600" algn="ctr">
            <a:defRPr sz="2300"/>
          </a:lvl8pPr>
          <a:lvl9pPr marL="1828800" indent="-228600" algn="ctr">
            <a:defRPr sz="23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>
              <a:latin typeface="华文楷体" panose="02010600040101010101" charset="-122"/>
              <a:ea typeface="华文楷体" panose="02010600040101010101" charset="-122"/>
              <a:sym typeface="+mn-ea"/>
            </a:rPr>
            <a:t>松</a:t>
          </a: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>糕类点心</a:t>
          </a: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</a:rPr>
            <a:t/>
          </a:r>
          <a:endParaRPr lang="zh-CN" altLang="en-US" dirty="0" smtClean="0">
            <a:latin typeface="华文楷体" panose="02010600040101010101" charset="-122"/>
            <a:ea typeface="华文楷体" panose="02010600040101010101" charset="-122"/>
          </a:endParaRPr>
        </a:p>
      </dgm:t>
    </dgm:pt>
    <dgm:pt modelId="{59A2FE02-4165-4339-BF9A-AEAE1424E52B}" cxnId="{74EDE2DA-3C8B-476F-B50B-130D3C0D9A4B}" type="parTrans">
      <dgm:prSet/>
      <dgm:spPr/>
      <dgm:t>
        <a:bodyPr/>
        <a:p>
          <a:endParaRPr lang="zh-CN" altLang="en-US"/>
        </a:p>
      </dgm:t>
    </dgm:pt>
    <dgm:pt modelId="{E44612D1-CAFE-4D30-B4AA-78C3474158AA}" cxnId="{74EDE2DA-3C8B-476F-B50B-130D3C0D9A4B}" type="sibTrans">
      <dgm:prSet/>
      <dgm:spPr/>
      <dgm:t>
        <a:bodyPr/>
        <a:p>
          <a:endParaRPr lang="zh-CN" altLang="en-US"/>
        </a:p>
      </dgm:t>
    </dgm:pt>
    <dgm:pt modelId="{D15727BE-4BB4-41E2-BFCD-1CE00CE9A014}">
      <dgm:prSet phldrT="[文本]" phldr="0" custT="0"/>
      <dgm:spPr/>
      <dgm:t>
        <a:bodyPr vert="horz" wrap="square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>白松糕</a:t>
          </a:r>
          <a:r>
            <a:rPr lang="zh-CN" altLang="en-US">
              <a:latin typeface="华文楷体" panose="02010600040101010101" charset="-122"/>
              <a:ea typeface="华文楷体" panose="02010600040101010101" charset="-122"/>
            </a:rPr>
            <a:t/>
          </a:r>
          <a:endParaRPr lang="zh-CN" altLang="en-US">
            <a:latin typeface="华文楷体" panose="02010600040101010101" charset="-122"/>
            <a:ea typeface="华文楷体" panose="02010600040101010101" charset="-122"/>
          </a:endParaRPr>
        </a:p>
      </dgm:t>
    </dgm:pt>
    <dgm:pt modelId="{1F3BA15B-B772-426D-8549-F05D47B0B0FC}" cxnId="{F2E2287F-0F54-465C-9BAD-2F4F41EF64A1}" type="parTrans">
      <dgm:prSet/>
      <dgm:spPr/>
      <dgm:t>
        <a:bodyPr/>
        <a:p>
          <a:endParaRPr lang="zh-CN" altLang="en-US"/>
        </a:p>
      </dgm:t>
    </dgm:pt>
    <dgm:pt modelId="{021F6AB3-21C2-4079-A40A-CA1B5C51BD93}" cxnId="{F2E2287F-0F54-465C-9BAD-2F4F41EF64A1}" type="sibTrans">
      <dgm:prSet/>
      <dgm:spPr/>
      <dgm:t>
        <a:bodyPr/>
        <a:p>
          <a:endParaRPr lang="zh-CN" altLang="en-US"/>
        </a:p>
      </dgm:t>
    </dgm:pt>
    <dgm:pt modelId="{24DAAE02-02E7-4412-8074-A0C4CAA380D7}">
      <dgm:prSet phldrT="[文本]" phldr="0" custT="0"/>
      <dgm:spPr/>
      <dgm:t>
        <a:bodyPr vert="horz" wrap="square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>南瓜松糕</a:t>
          </a:r>
          <a:r>
            <a:rPr lang="zh-CN" altLang="en-US">
              <a:latin typeface="华文楷体" panose="02010600040101010101" charset="-122"/>
              <a:ea typeface="华文楷体" panose="02010600040101010101" charset="-122"/>
            </a:rPr>
            <a:t/>
          </a:r>
          <a:endParaRPr lang="zh-CN" altLang="en-US">
            <a:latin typeface="华文楷体" panose="02010600040101010101" charset="-122"/>
            <a:ea typeface="华文楷体" panose="02010600040101010101" charset="-122"/>
          </a:endParaRPr>
        </a:p>
      </dgm:t>
    </dgm:pt>
    <dgm:pt modelId="{A85E77B5-A1A5-43C8-9868-413E99F101A0}" cxnId="{2371328B-0FB1-47E4-8E23-8C3FC36245CD}" type="parTrans">
      <dgm:prSet/>
      <dgm:spPr/>
      <dgm:t>
        <a:bodyPr/>
        <a:p>
          <a:endParaRPr lang="zh-CN" altLang="en-US"/>
        </a:p>
      </dgm:t>
    </dgm:pt>
    <dgm:pt modelId="{E253A3F8-AA58-4BB8-A0BD-0BB7ECC546C3}" cxnId="{2371328B-0FB1-47E4-8E23-8C3FC36245CD}" type="sibTrans">
      <dgm:prSet/>
      <dgm:spPr/>
      <dgm:t>
        <a:bodyPr/>
        <a:p>
          <a:endParaRPr lang="zh-CN" altLang="en-US"/>
        </a:p>
      </dgm:t>
    </dgm:pt>
    <dgm:pt modelId="{A5880797-7454-4E44-8518-F4D8354F0963}">
      <dgm:prSet phldrT="[文本]" phldr="0" custT="0"/>
      <dgm:spPr/>
      <dgm:t>
        <a:bodyPr vert="horz" wrap="square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latin typeface="华文楷体" panose="02010600040101010101" charset="-122"/>
              <a:ea typeface="华文楷体" panose="02010600040101010101" charset="-122"/>
              <a:sym typeface="+mn-ea"/>
            </a:rPr>
            <a:t>红豆松糕</a:t>
          </a:r>
          <a:r>
            <a:rPr lang="zh-CN" altLang="en-US">
              <a:latin typeface="华文楷体" panose="02010600040101010101" charset="-122"/>
              <a:ea typeface="华文楷体" panose="02010600040101010101" charset="-122"/>
            </a:rPr>
            <a:t/>
          </a:r>
          <a:endParaRPr lang="zh-CN" altLang="en-US">
            <a:latin typeface="华文楷体" panose="02010600040101010101" charset="-122"/>
            <a:ea typeface="华文楷体" panose="02010600040101010101" charset="-122"/>
          </a:endParaRPr>
        </a:p>
      </dgm:t>
    </dgm:pt>
    <dgm:pt modelId="{96CD46E7-D239-40C7-B5C4-376FEEE43C15}" cxnId="{55E57C11-21C7-4D88-A04C-7B434C581CB4}" type="parTrans">
      <dgm:prSet/>
      <dgm:spPr/>
      <dgm:t>
        <a:bodyPr/>
        <a:p>
          <a:endParaRPr lang="zh-CN" altLang="en-US"/>
        </a:p>
      </dgm:t>
    </dgm:pt>
    <dgm:pt modelId="{0076998F-56E1-4A10-A709-E2811BD7C4FB}" cxnId="{55E57C11-21C7-4D88-A04C-7B434C581CB4}" type="sibTrans">
      <dgm:prSet/>
      <dgm:spPr/>
      <dgm:t>
        <a:bodyPr/>
        <a:p>
          <a:endParaRPr lang="zh-CN" altLang="en-US"/>
        </a:p>
      </dgm:t>
    </dgm:pt>
    <dgm:pt modelId="{CF42B0CB-CDDD-42A1-B3A1-FBB34F262C63}" type="pres">
      <dgm:prSet presAssocID="{6068C167-2C01-4B0B-81C4-726248B418D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52502C2-594A-4A13-A5FF-5CD5841BD847}" type="pres">
      <dgm:prSet presAssocID="{1D7F6E08-72A6-46CC-8870-C881D1493500}" presName="centerShape" presStyleLbl="node0" presStyleIdx="0" presStyleCnt="1"/>
      <dgm:spPr/>
    </dgm:pt>
    <dgm:pt modelId="{B849A6F3-9933-4C36-AF65-6098308CBC3C}" type="pres">
      <dgm:prSet presAssocID="{1F3BA15B-B772-426D-8549-F05D47B0B0FC}" presName="parTrans" presStyleLbl="bgSibTrans2D1" presStyleIdx="0" presStyleCnt="3"/>
      <dgm:spPr/>
    </dgm:pt>
    <dgm:pt modelId="{B1756079-1332-4090-9A47-D2C0EDB7FB22}" type="pres">
      <dgm:prSet presAssocID="{D15727BE-4BB4-41E2-BFCD-1CE00CE9A014}" presName="node" presStyleLbl="node1" presStyleIdx="0" presStyleCnt="3">
        <dgm:presLayoutVars>
          <dgm:bulletEnabled val="1"/>
        </dgm:presLayoutVars>
      </dgm:prSet>
      <dgm:spPr/>
    </dgm:pt>
    <dgm:pt modelId="{8A478794-BDE0-4AD6-9479-89CDBFC37EB7}" type="pres">
      <dgm:prSet presAssocID="{A85E77B5-A1A5-43C8-9868-413E99F101A0}" presName="parTrans" presStyleLbl="bgSibTrans2D1" presStyleIdx="1" presStyleCnt="3"/>
      <dgm:spPr/>
    </dgm:pt>
    <dgm:pt modelId="{3868CDED-247C-4EE9-95A2-ED400A267946}" type="pres">
      <dgm:prSet presAssocID="{24DAAE02-02E7-4412-8074-A0C4CAA380D7}" presName="node" presStyleLbl="node1" presStyleIdx="1" presStyleCnt="3">
        <dgm:presLayoutVars>
          <dgm:bulletEnabled val="1"/>
        </dgm:presLayoutVars>
      </dgm:prSet>
      <dgm:spPr/>
    </dgm:pt>
    <dgm:pt modelId="{D0718308-59AC-43E6-A882-4828EE4494C2}" type="pres">
      <dgm:prSet presAssocID="{96CD46E7-D239-40C7-B5C4-376FEEE43C15}" presName="parTrans" presStyleLbl="bgSibTrans2D1" presStyleIdx="2" presStyleCnt="3"/>
      <dgm:spPr/>
    </dgm:pt>
    <dgm:pt modelId="{5E0D0BC9-3E91-4623-8C1A-C4A70EB3594B}" type="pres">
      <dgm:prSet presAssocID="{A5880797-7454-4E44-8518-F4D8354F0963}" presName="node" presStyleLbl="node1" presStyleIdx="2" presStyleCnt="3">
        <dgm:presLayoutVars>
          <dgm:bulletEnabled val="1"/>
        </dgm:presLayoutVars>
      </dgm:prSet>
      <dgm:spPr/>
    </dgm:pt>
  </dgm:ptLst>
  <dgm:cxnLst>
    <dgm:cxn modelId="{74EDE2DA-3C8B-476F-B50B-130D3C0D9A4B}" srcId="{6068C167-2C01-4B0B-81C4-726248B418D0}" destId="{1D7F6E08-72A6-46CC-8870-C881D1493500}" srcOrd="0" destOrd="0" parTransId="{59A2FE02-4165-4339-BF9A-AEAE1424E52B}" sibTransId="{E44612D1-CAFE-4D30-B4AA-78C3474158AA}"/>
    <dgm:cxn modelId="{F2E2287F-0F54-465C-9BAD-2F4F41EF64A1}" srcId="{1D7F6E08-72A6-46CC-8870-C881D1493500}" destId="{D15727BE-4BB4-41E2-BFCD-1CE00CE9A014}" srcOrd="0" destOrd="0" parTransId="{1F3BA15B-B772-426D-8549-F05D47B0B0FC}" sibTransId="{021F6AB3-21C2-4079-A40A-CA1B5C51BD93}"/>
    <dgm:cxn modelId="{2371328B-0FB1-47E4-8E23-8C3FC36245CD}" srcId="{1D7F6E08-72A6-46CC-8870-C881D1493500}" destId="{24DAAE02-02E7-4412-8074-A0C4CAA380D7}" srcOrd="1" destOrd="0" parTransId="{A85E77B5-A1A5-43C8-9868-413E99F101A0}" sibTransId="{E253A3F8-AA58-4BB8-A0BD-0BB7ECC546C3}"/>
    <dgm:cxn modelId="{55E57C11-21C7-4D88-A04C-7B434C581CB4}" srcId="{1D7F6E08-72A6-46CC-8870-C881D1493500}" destId="{A5880797-7454-4E44-8518-F4D8354F0963}" srcOrd="2" destOrd="0" parTransId="{96CD46E7-D239-40C7-B5C4-376FEEE43C15}" sibTransId="{0076998F-56E1-4A10-A709-E2811BD7C4FB}"/>
    <dgm:cxn modelId="{0FE3D22F-E484-4813-B77C-EE2F2DF1E7D5}" type="presOf" srcId="{6068C167-2C01-4B0B-81C4-726248B418D0}" destId="{CF42B0CB-CDDD-42A1-B3A1-FBB34F262C63}" srcOrd="0" destOrd="0" presId="urn:microsoft.com/office/officeart/2005/8/layout/radial4"/>
    <dgm:cxn modelId="{BEB7788A-A84D-4D26-8A9B-4E3799D67600}" type="presParOf" srcId="{CF42B0CB-CDDD-42A1-B3A1-FBB34F262C63}" destId="{B52502C2-594A-4A13-A5FF-5CD5841BD847}" srcOrd="0" destOrd="0" presId="urn:microsoft.com/office/officeart/2005/8/layout/radial4"/>
    <dgm:cxn modelId="{431BF02D-6C29-4FFB-868F-CFC8F8977B5E}" type="presOf" srcId="{1D7F6E08-72A6-46CC-8870-C881D1493500}" destId="{B52502C2-594A-4A13-A5FF-5CD5841BD847}" srcOrd="0" destOrd="0" presId="urn:microsoft.com/office/officeart/2005/8/layout/radial4"/>
    <dgm:cxn modelId="{C1729E2E-213B-4297-AB02-0B554501A08B}" type="presParOf" srcId="{CF42B0CB-CDDD-42A1-B3A1-FBB34F262C63}" destId="{B849A6F3-9933-4C36-AF65-6098308CBC3C}" srcOrd="1" destOrd="0" presId="urn:microsoft.com/office/officeart/2005/8/layout/radial4"/>
    <dgm:cxn modelId="{867236C3-1CC8-4F9B-9440-D3ACAB62F0D9}" type="presOf" srcId="{1F3BA15B-B772-426D-8549-F05D47B0B0FC}" destId="{B849A6F3-9933-4C36-AF65-6098308CBC3C}" srcOrd="0" destOrd="0" presId="urn:microsoft.com/office/officeart/2005/8/layout/radial4"/>
    <dgm:cxn modelId="{3B1A8DE5-489E-43C5-BD3A-8BB1C4C23A6E}" type="presParOf" srcId="{CF42B0CB-CDDD-42A1-B3A1-FBB34F262C63}" destId="{B1756079-1332-4090-9A47-D2C0EDB7FB22}" srcOrd="2" destOrd="0" presId="urn:microsoft.com/office/officeart/2005/8/layout/radial4"/>
    <dgm:cxn modelId="{EEB4D373-A370-4338-A1CE-068F8750927C}" type="presOf" srcId="{D15727BE-4BB4-41E2-BFCD-1CE00CE9A014}" destId="{B1756079-1332-4090-9A47-D2C0EDB7FB22}" srcOrd="0" destOrd="0" presId="urn:microsoft.com/office/officeart/2005/8/layout/radial4"/>
    <dgm:cxn modelId="{AB53F0D4-71B0-4771-B653-0DFA35A3D4AF}" type="presParOf" srcId="{CF42B0CB-CDDD-42A1-B3A1-FBB34F262C63}" destId="{8A478794-BDE0-4AD6-9479-89CDBFC37EB7}" srcOrd="3" destOrd="0" presId="urn:microsoft.com/office/officeart/2005/8/layout/radial4"/>
    <dgm:cxn modelId="{409FC364-6B32-47BE-8F5B-4A20923FFC21}" type="presOf" srcId="{A85E77B5-A1A5-43C8-9868-413E99F101A0}" destId="{8A478794-BDE0-4AD6-9479-89CDBFC37EB7}" srcOrd="0" destOrd="0" presId="urn:microsoft.com/office/officeart/2005/8/layout/radial4"/>
    <dgm:cxn modelId="{F17FB0C8-4566-443A-8215-E3569AEB077B}" type="presParOf" srcId="{CF42B0CB-CDDD-42A1-B3A1-FBB34F262C63}" destId="{3868CDED-247C-4EE9-95A2-ED400A267946}" srcOrd="4" destOrd="0" presId="urn:microsoft.com/office/officeart/2005/8/layout/radial4"/>
    <dgm:cxn modelId="{6777165F-ADFD-4C63-81D1-61DEAC5E85D9}" type="presOf" srcId="{24DAAE02-02E7-4412-8074-A0C4CAA380D7}" destId="{3868CDED-247C-4EE9-95A2-ED400A267946}" srcOrd="0" destOrd="0" presId="urn:microsoft.com/office/officeart/2005/8/layout/radial4"/>
    <dgm:cxn modelId="{B2D47472-473E-4D91-915B-621FA0E87951}" type="presParOf" srcId="{CF42B0CB-CDDD-42A1-B3A1-FBB34F262C63}" destId="{D0718308-59AC-43E6-A882-4828EE4494C2}" srcOrd="5" destOrd="0" presId="urn:microsoft.com/office/officeart/2005/8/layout/radial4"/>
    <dgm:cxn modelId="{423EBF1A-C6CA-488C-979E-194866888480}" type="presOf" srcId="{96CD46E7-D239-40C7-B5C4-376FEEE43C15}" destId="{D0718308-59AC-43E6-A882-4828EE4494C2}" srcOrd="0" destOrd="0" presId="urn:microsoft.com/office/officeart/2005/8/layout/radial4"/>
    <dgm:cxn modelId="{3BC14520-BDEE-4558-B944-E82869DCE82B}" type="presParOf" srcId="{CF42B0CB-CDDD-42A1-B3A1-FBB34F262C63}" destId="{5E0D0BC9-3E91-4623-8C1A-C4A70EB3594B}" srcOrd="6" destOrd="0" presId="urn:microsoft.com/office/officeart/2005/8/layout/radial4"/>
    <dgm:cxn modelId="{20E8F228-2831-4570-9933-F75BE8905BAD}" type="presOf" srcId="{A5880797-7454-4E44-8518-F4D8354F0963}" destId="{5E0D0BC9-3E91-4623-8C1A-C4A70EB3594B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5288915" cy="3351530"/>
        <a:chOff x="0" y="0"/>
        <a:chExt cx="5288915" cy="3351530"/>
      </a:xfrm>
    </dsp:grpSpPr>
    <dsp:sp modelId="{B52502C2-594A-4A13-A5FF-5CD5841BD847}">
      <dsp:nvSpPr>
        <dsp:cNvPr id="3" name="椭圆 2"/>
        <dsp:cNvSpPr/>
      </dsp:nvSpPr>
      <dsp:spPr bwMode="white">
        <a:xfrm>
          <a:off x="1879222" y="1821059"/>
          <a:ext cx="1530471" cy="1530471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5400" tIns="25400" rIns="25400" bIns="25400" anchor="ctr"/>
        <a:lstStyle>
          <a:lvl1pPr algn="ctr">
            <a:defRPr sz="4000"/>
          </a:lvl1pPr>
          <a:lvl2pPr marL="285750" indent="-285750" algn="ctr">
            <a:defRPr sz="3100"/>
          </a:lvl2pPr>
          <a:lvl3pPr marL="571500" indent="-285750" algn="ctr">
            <a:defRPr sz="3100"/>
          </a:lvl3pPr>
          <a:lvl4pPr marL="857250" indent="-285750" algn="ctr">
            <a:defRPr sz="3100"/>
          </a:lvl4pPr>
          <a:lvl5pPr marL="1143000" indent="-285750" algn="ctr">
            <a:defRPr sz="3100"/>
          </a:lvl5pPr>
          <a:lvl6pPr marL="1428750" indent="-285750" algn="ctr">
            <a:defRPr sz="3100"/>
          </a:lvl6pPr>
          <a:lvl7pPr marL="1714500" indent="-285750" algn="ctr">
            <a:defRPr sz="3100"/>
          </a:lvl7pPr>
          <a:lvl8pPr marL="2000250" indent="-285750" algn="ctr">
            <a:defRPr sz="3100"/>
          </a:lvl8pPr>
          <a:lvl9pPr marL="2286000" indent="-285750" algn="ctr">
            <a:defRPr sz="3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ym typeface="+mn-ea"/>
            </a:rPr>
            <a:t>糕点</a:t>
          </a:r>
          <a:endParaRPr lang="zh-CN" altLang="en-US"/>
        </a:p>
      </dsp:txBody>
      <dsp:txXfrm>
        <a:off x="1879222" y="1821059"/>
        <a:ext cx="1530471" cy="1530471"/>
      </dsp:txXfrm>
    </dsp:sp>
    <dsp:sp modelId="{B849A6F3-9933-4C36-AF65-6098308CBC3C}">
      <dsp:nvSpPr>
        <dsp:cNvPr id="4" name="左箭头 3"/>
        <dsp:cNvSpPr/>
      </dsp:nvSpPr>
      <dsp:spPr bwMode="white">
        <a:xfrm rot="12899999">
          <a:off x="924298" y="1573813"/>
          <a:ext cx="1171308" cy="436184"/>
        </a:xfrm>
        <a:prstGeom prst="lef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 rot="12899999">
        <a:off x="924298" y="1573813"/>
        <a:ext cx="1171308" cy="436184"/>
      </dsp:txXfrm>
    </dsp:sp>
    <dsp:sp modelId="{B1756079-1332-4090-9A47-D2C0EDB7FB22}">
      <dsp:nvSpPr>
        <dsp:cNvPr id="5" name="圆角矩形 4"/>
        <dsp:cNvSpPr/>
      </dsp:nvSpPr>
      <dsp:spPr bwMode="white">
        <a:xfrm>
          <a:off x="275317" y="854858"/>
          <a:ext cx="1453948" cy="1163158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89535" tIns="89535" rIns="89535" bIns="89535" anchor="ctr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ym typeface="+mn-ea"/>
            </a:rPr>
            <a:t>发糕</a:t>
          </a:r>
          <a:endParaRPr lang="zh-CN" altLang="en-US"/>
        </a:p>
      </dsp:txBody>
      <dsp:txXfrm>
        <a:off x="275317" y="854858"/>
        <a:ext cx="1453948" cy="1163158"/>
      </dsp:txXfrm>
    </dsp:sp>
    <dsp:sp modelId="{8A478794-BDE0-4AD6-9479-89CDBFC37EB7}">
      <dsp:nvSpPr>
        <dsp:cNvPr id="6" name="左箭头 5"/>
        <dsp:cNvSpPr/>
      </dsp:nvSpPr>
      <dsp:spPr bwMode="white">
        <a:xfrm rot="16199999">
          <a:off x="2058803" y="983227"/>
          <a:ext cx="1171308" cy="436184"/>
        </a:xfrm>
        <a:prstGeom prst="lef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 rot="16199999">
        <a:off x="2058803" y="983227"/>
        <a:ext cx="1171308" cy="436184"/>
      </dsp:txXfrm>
    </dsp:sp>
    <dsp:sp modelId="{3868CDED-247C-4EE9-95A2-ED400A267946}">
      <dsp:nvSpPr>
        <dsp:cNvPr id="7" name="圆角矩形 6"/>
        <dsp:cNvSpPr/>
      </dsp:nvSpPr>
      <dsp:spPr bwMode="white">
        <a:xfrm>
          <a:off x="1917484" y="0"/>
          <a:ext cx="1453948" cy="1163158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89535" tIns="89535" rIns="89535" bIns="89535" anchor="ctr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ym typeface="+mn-ea"/>
            </a:rPr>
            <a:t>松糕</a:t>
          </a:r>
          <a:endParaRPr lang="zh-CN" altLang="en-US"/>
        </a:p>
      </dsp:txBody>
      <dsp:txXfrm>
        <a:off x="1917484" y="0"/>
        <a:ext cx="1453948" cy="1163158"/>
      </dsp:txXfrm>
    </dsp:sp>
    <dsp:sp modelId="{D0718308-59AC-43E6-A882-4828EE4494C2}">
      <dsp:nvSpPr>
        <dsp:cNvPr id="8" name="左箭头 7"/>
        <dsp:cNvSpPr/>
      </dsp:nvSpPr>
      <dsp:spPr bwMode="white">
        <a:xfrm rot="-2100000">
          <a:off x="3193309" y="1573813"/>
          <a:ext cx="1171308" cy="436184"/>
        </a:xfrm>
        <a:prstGeom prst="lef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 rot="-2100000">
        <a:off x="3193309" y="1573813"/>
        <a:ext cx="1171308" cy="436184"/>
      </dsp:txXfrm>
    </dsp:sp>
    <dsp:sp modelId="{5E0D0BC9-3E91-4623-8C1A-C4A70EB3594B}">
      <dsp:nvSpPr>
        <dsp:cNvPr id="9" name="圆角矩形 8"/>
        <dsp:cNvSpPr/>
      </dsp:nvSpPr>
      <dsp:spPr bwMode="white">
        <a:xfrm>
          <a:off x="3559650" y="854858"/>
          <a:ext cx="1453948" cy="1163158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89535" tIns="89535" rIns="89535" bIns="89535" anchor="ctr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ym typeface="+mn-ea"/>
            </a:rPr>
            <a:t>拉糕</a:t>
          </a:r>
          <a:endParaRPr lang="zh-CN" altLang="en-US"/>
        </a:p>
      </dsp:txBody>
      <dsp:txXfrm>
        <a:off x="3559650" y="854858"/>
        <a:ext cx="1453948" cy="11631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819900" cy="3698240"/>
        <a:chOff x="0" y="0"/>
        <a:chExt cx="6819900" cy="3698240"/>
      </a:xfrm>
    </dsp:grpSpPr>
    <dsp:sp modelId="{B52502C2-594A-4A13-A5FF-5CD5841BD847}">
      <dsp:nvSpPr>
        <dsp:cNvPr id="3" name="椭圆 2"/>
        <dsp:cNvSpPr/>
      </dsp:nvSpPr>
      <dsp:spPr bwMode="white">
        <a:xfrm>
          <a:off x="2565552" y="2009444"/>
          <a:ext cx="1688796" cy="1688796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9050" tIns="19050" rIns="19050" bIns="19050" anchor="ctr"/>
        <a:lstStyle>
          <a:lvl1pPr algn="ctr">
            <a:defRPr sz="3000"/>
          </a:lvl1pPr>
          <a:lvl2pPr marL="228600" indent="-228600" algn="ctr">
            <a:defRPr sz="2300"/>
          </a:lvl2pPr>
          <a:lvl3pPr marL="457200" indent="-228600" algn="ctr">
            <a:defRPr sz="2300"/>
          </a:lvl3pPr>
          <a:lvl4pPr marL="685800" indent="-228600" algn="ctr">
            <a:defRPr sz="2300"/>
          </a:lvl4pPr>
          <a:lvl5pPr marL="914400" indent="-228600" algn="ctr">
            <a:defRPr sz="2300"/>
          </a:lvl5pPr>
          <a:lvl6pPr marL="1143000" indent="-228600" algn="ctr">
            <a:defRPr sz="2300"/>
          </a:lvl6pPr>
          <a:lvl7pPr marL="1371600" indent="-228600" algn="ctr">
            <a:defRPr sz="2300"/>
          </a:lvl7pPr>
          <a:lvl8pPr marL="1600200" indent="-228600" algn="ctr">
            <a:defRPr sz="2300"/>
          </a:lvl8pPr>
          <a:lvl9pPr marL="1828800" indent="-228600" algn="ctr">
            <a:defRPr sz="2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>
              <a:sym typeface="+mn-ea"/>
            </a:rPr>
            <a:t>松</a:t>
          </a:r>
          <a:r>
            <a:rPr lang="zh-CN" altLang="en-US" dirty="0" smtClean="0">
              <a:sym typeface="+mn-ea"/>
            </a:rPr>
            <a:t>糕类点心</a:t>
          </a:r>
          <a:endParaRPr lang="zh-CN" altLang="en-US" dirty="0" smtClean="0"/>
        </a:p>
      </dsp:txBody>
      <dsp:txXfrm>
        <a:off x="2565552" y="2009444"/>
        <a:ext cx="1688796" cy="1688796"/>
      </dsp:txXfrm>
    </dsp:sp>
    <dsp:sp modelId="{B849A6F3-9933-4C36-AF65-6098308CBC3C}">
      <dsp:nvSpPr>
        <dsp:cNvPr id="4" name="左箭头 3"/>
        <dsp:cNvSpPr/>
      </dsp:nvSpPr>
      <dsp:spPr bwMode="white">
        <a:xfrm rot="12899999">
          <a:off x="1511843" y="1736621"/>
          <a:ext cx="1292478" cy="481307"/>
        </a:xfrm>
        <a:prstGeom prst="lef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 rot="12899999">
        <a:off x="1511843" y="1736621"/>
        <a:ext cx="1292478" cy="481307"/>
      </dsp:txXfrm>
    </dsp:sp>
    <dsp:sp modelId="{B1756079-1332-4090-9A47-D2C0EDB7FB22}">
      <dsp:nvSpPr>
        <dsp:cNvPr id="5" name="圆角矩形 4"/>
        <dsp:cNvSpPr/>
      </dsp:nvSpPr>
      <dsp:spPr bwMode="white">
        <a:xfrm>
          <a:off x="795726" y="943291"/>
          <a:ext cx="1604356" cy="1283485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6675" tIns="66675" rIns="66675" bIns="66675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ym typeface="+mn-ea"/>
            </a:rPr>
            <a:t>白松糕</a:t>
          </a:r>
          <a:endParaRPr lang="zh-CN" altLang="en-US"/>
        </a:p>
      </dsp:txBody>
      <dsp:txXfrm>
        <a:off x="795726" y="943291"/>
        <a:ext cx="1604356" cy="1283485"/>
      </dsp:txXfrm>
    </dsp:sp>
    <dsp:sp modelId="{8A478794-BDE0-4AD6-9479-89CDBFC37EB7}">
      <dsp:nvSpPr>
        <dsp:cNvPr id="6" name="左箭头 5"/>
        <dsp:cNvSpPr/>
      </dsp:nvSpPr>
      <dsp:spPr bwMode="white">
        <a:xfrm rot="16199999">
          <a:off x="2763711" y="1084940"/>
          <a:ext cx="1292478" cy="481307"/>
        </a:xfrm>
        <a:prstGeom prst="lef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 rot="16199999">
        <a:off x="2763711" y="1084940"/>
        <a:ext cx="1292478" cy="481307"/>
      </dsp:txXfrm>
    </dsp:sp>
    <dsp:sp modelId="{3868CDED-247C-4EE9-95A2-ED400A267946}">
      <dsp:nvSpPr>
        <dsp:cNvPr id="7" name="圆角矩形 6"/>
        <dsp:cNvSpPr/>
      </dsp:nvSpPr>
      <dsp:spPr bwMode="white">
        <a:xfrm>
          <a:off x="2607772" y="0"/>
          <a:ext cx="1604356" cy="1283485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6675" tIns="66675" rIns="66675" bIns="66675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ym typeface="+mn-ea"/>
            </a:rPr>
            <a:t>南瓜松糕</a:t>
          </a:r>
          <a:endParaRPr lang="zh-CN" altLang="en-US"/>
        </a:p>
      </dsp:txBody>
      <dsp:txXfrm>
        <a:off x="2607772" y="0"/>
        <a:ext cx="1604356" cy="1283485"/>
      </dsp:txXfrm>
    </dsp:sp>
    <dsp:sp modelId="{D0718308-59AC-43E6-A882-4828EE4494C2}">
      <dsp:nvSpPr>
        <dsp:cNvPr id="8" name="左箭头 7"/>
        <dsp:cNvSpPr/>
      </dsp:nvSpPr>
      <dsp:spPr bwMode="white">
        <a:xfrm rot="-2099999">
          <a:off x="4015579" y="1736621"/>
          <a:ext cx="1292478" cy="481307"/>
        </a:xfrm>
        <a:prstGeom prst="lef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 rot="-2099999">
        <a:off x="4015579" y="1736621"/>
        <a:ext cx="1292478" cy="481307"/>
      </dsp:txXfrm>
    </dsp:sp>
    <dsp:sp modelId="{5E0D0BC9-3E91-4623-8C1A-C4A70EB3594B}">
      <dsp:nvSpPr>
        <dsp:cNvPr id="9" name="圆角矩形 8"/>
        <dsp:cNvSpPr/>
      </dsp:nvSpPr>
      <dsp:spPr bwMode="white">
        <a:xfrm>
          <a:off x="4419818" y="943291"/>
          <a:ext cx="1604356" cy="1283485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6675" tIns="66675" rIns="66675" bIns="66675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ym typeface="+mn-ea"/>
            </a:rPr>
            <a:t>红豆松糕</a:t>
          </a:r>
          <a:endParaRPr lang="zh-CN" altLang="en-US"/>
        </a:p>
      </dsp:txBody>
      <dsp:txXfrm>
        <a:off x="4419818" y="943291"/>
        <a:ext cx="1604356" cy="12834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Sty" val="arr"/>
              <dgm:param type="endSty" val="noArr"/>
              <dgm:param type="begPts" val="auto"/>
              <dgm:param type="endPts" val="ct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Sty" val="arr"/>
              <dgm:param type="endSty" val="noArr"/>
              <dgm:param type="begPts" val="auto"/>
              <dgm:param type="endPts" val="ct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latin typeface="华文楷体" panose="02010600040101010101" charset="-122"/>
                <a:ea typeface="华文楷体" panose="02010600040101010101" charset="-122"/>
              </a:rPr>
              <a:t>中式传统点心</a:t>
            </a:r>
            <a:endParaRPr lang="zh-CN" altLang="en-US" sz="5400" b="1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00232" y="3500438"/>
            <a:ext cx="6400800" cy="1752600"/>
          </a:xfrm>
        </p:spPr>
        <p:txBody>
          <a:bodyPr/>
          <a:lstStyle/>
          <a:p>
            <a:r>
              <a:rPr lang="en-US" altLang="zh-CN" sz="4400" b="1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—</a:t>
            </a:r>
            <a:r>
              <a:rPr lang="zh-CN" altLang="en-US" sz="4400" b="1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糕点</a:t>
            </a:r>
            <a:endParaRPr lang="zh-CN" altLang="en-US" sz="4400" b="1" dirty="0" smtClean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endParaRPr lang="zh-CN" altLang="en-US" b="1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/>
          <a:p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73505" y="2745105"/>
            <a:ext cx="4765675" cy="24549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zh-CN" altLang="en-US" sz="8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</a:t>
            </a:r>
            <a:r>
              <a:rPr lang="en-US" altLang="zh-CN" sz="8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!</a:t>
            </a:r>
            <a:endParaRPr lang="en-US" altLang="zh-CN" sz="80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8285"/>
            <a:ext cx="8229600" cy="1530985"/>
          </a:xfrm>
        </p:spPr>
        <p:txBody>
          <a:bodyPr>
            <a:normAutofit/>
          </a:bodyPr>
          <a:lstStyle/>
          <a:p>
            <a:r>
              <a:rPr lang="zh-CN" altLang="en-US" sz="4800" b="1" dirty="0" smtClean="0">
                <a:latin typeface="华文楷体" panose="02010600040101010101" charset="-122"/>
                <a:ea typeface="华文楷体" panose="02010600040101010101" charset="-122"/>
              </a:rPr>
              <a:t>糕点的分类</a:t>
            </a:r>
            <a:endParaRPr lang="zh-CN" altLang="en-US" sz="4800" b="1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225675"/>
            <a:ext cx="7048500" cy="4411345"/>
          </a:xfrm>
        </p:spPr>
        <p:txBody>
          <a:bodyPr>
            <a:normAutofit fontScale="60000"/>
          </a:bodyPr>
          <a:lstStyle/>
          <a:p>
            <a:pPr lvl="1">
              <a:buNone/>
            </a:pPr>
            <a:endParaRPr lang="zh-CN" altLang="en-US" sz="3600" dirty="0" smtClean="0"/>
          </a:p>
          <a:p>
            <a:pPr lvl="1">
              <a:buNone/>
            </a:pPr>
            <a:r>
              <a:rPr lang="zh-CN" altLang="en-US" sz="3600" dirty="0" smtClean="0"/>
              <a:t>     </a:t>
            </a:r>
            <a:r>
              <a:rPr lang="zh-CN" altLang="en-US" sz="6000" dirty="0" smtClean="0"/>
              <a:t>                                                                                        </a:t>
            </a:r>
            <a:endParaRPr lang="zh-CN" altLang="en-US" sz="6000" dirty="0" smtClean="0"/>
          </a:p>
          <a:p>
            <a:pPr>
              <a:buNone/>
            </a:pPr>
            <a:r>
              <a:rPr lang="zh-CN" altLang="en-US" sz="6000" dirty="0" smtClean="0"/>
              <a:t>                                                </a:t>
            </a:r>
            <a:r>
              <a:rPr lang="zh-CN" altLang="en-US" sz="3600" dirty="0" smtClean="0"/>
              <a:t>  </a:t>
            </a:r>
            <a:endParaRPr lang="en-US" altLang="zh-CN" sz="3600" dirty="0" smtClean="0"/>
          </a:p>
          <a:p>
            <a:pPr>
              <a:buNone/>
            </a:pPr>
            <a:r>
              <a:rPr lang="en-US" altLang="zh-CN" sz="6600" dirty="0" smtClean="0"/>
              <a:t>    </a:t>
            </a:r>
            <a:endParaRPr lang="en-US" altLang="zh-CN" sz="6600" dirty="0" smtClean="0"/>
          </a:p>
          <a:p>
            <a:pPr>
              <a:buNone/>
            </a:pPr>
            <a:endParaRPr lang="en-US" altLang="zh-CN" sz="6600" dirty="0" smtClean="0"/>
          </a:p>
          <a:p>
            <a:pPr>
              <a:buNone/>
            </a:pPr>
            <a:r>
              <a:rPr lang="en-US" altLang="zh-CN" sz="6600" dirty="0" smtClean="0"/>
              <a:t>          </a:t>
            </a:r>
            <a:endParaRPr lang="en-US" altLang="zh-CN" sz="6600" dirty="0" smtClean="0"/>
          </a:p>
          <a:p>
            <a:pPr>
              <a:buNone/>
            </a:pPr>
            <a:r>
              <a:rPr lang="zh-CN" altLang="en-US" sz="3600" dirty="0" smtClean="0"/>
              <a:t>              </a:t>
            </a:r>
            <a:endParaRPr lang="zh-CN" altLang="en-US" sz="3600" dirty="0"/>
          </a:p>
        </p:txBody>
      </p:sp>
      <p:graphicFrame>
        <p:nvGraphicFramePr>
          <p:cNvPr id="5" name="图示 4"/>
          <p:cNvGraphicFramePr/>
          <p:nvPr/>
        </p:nvGraphicFramePr>
        <p:xfrm>
          <a:off x="1622425" y="2322830"/>
          <a:ext cx="5288915" cy="3351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77520"/>
            <a:ext cx="8229600" cy="1582420"/>
          </a:xfrm>
        </p:spPr>
        <p:txBody>
          <a:bodyPr>
            <a:normAutofit/>
          </a:bodyPr>
          <a:lstStyle/>
          <a:p>
            <a:r>
              <a:rPr lang="zh-CN" altLang="en-US" sz="4000" b="1" dirty="0" smtClean="0">
                <a:latin typeface="华文楷体" panose="02010600040101010101" charset="-122"/>
                <a:ea typeface="华文楷体" panose="02010600040101010101" charset="-122"/>
              </a:rPr>
              <a:t>发糕、松糕和拉糕的区别</a:t>
            </a:r>
            <a:endParaRPr lang="zh-CN" altLang="en-US" sz="4000" b="1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1720" y="1857375"/>
            <a:ext cx="5034915" cy="4526280"/>
          </a:xfrm>
        </p:spPr>
        <p:txBody>
          <a:bodyPr>
            <a:normAutofit/>
          </a:bodyPr>
          <a:lstStyle/>
          <a:p>
            <a:pPr algn="l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en-US" altLang="zh-CN" sz="2000" dirty="0" smtClean="0">
                <a:latin typeface="华文楷体" panose="02010600040101010101" charset="-122"/>
                <a:ea typeface="华文楷体" panose="02010600040101010101" charset="-122"/>
              </a:rPr>
              <a:t>          </a:t>
            </a:r>
            <a:r>
              <a:rPr lang="zh-CN" altLang="en-US" sz="2000" dirty="0" smtClean="0">
                <a:latin typeface="华文楷体" panose="02010600040101010101" charset="-122"/>
                <a:ea typeface="华文楷体" panose="02010600040101010101" charset="-122"/>
              </a:rPr>
              <a:t>一</a:t>
            </a:r>
            <a:r>
              <a:rPr lang="zh-CN" altLang="en-US" sz="2000" b="1" dirty="0" smtClean="0">
                <a:latin typeface="华文楷体" panose="02010600040101010101" charset="-122"/>
                <a:ea typeface="华文楷体" panose="02010600040101010101" charset="-122"/>
              </a:rPr>
              <a:t>、发糕是用面粉加水及膨松剂，</a:t>
            </a:r>
            <a:endParaRPr lang="zh-CN" altLang="en-US" sz="2000" b="1" dirty="0" smtClean="0">
              <a:latin typeface="华文楷体" panose="02010600040101010101" charset="-122"/>
              <a:ea typeface="华文楷体" panose="02010600040101010101" charset="-122"/>
            </a:endParaRPr>
          </a:p>
          <a:p>
            <a:pPr algn="l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2000" b="1" dirty="0" smtClean="0">
                <a:latin typeface="华文楷体" panose="02010600040101010101" charset="-122"/>
                <a:ea typeface="华文楷体" panose="02010600040101010101" charset="-122"/>
              </a:rPr>
              <a:t>    调制过程中，再引入酵母、糖等铺助原料。</a:t>
            </a:r>
            <a:endParaRPr lang="en-US" altLang="zh-CN" sz="2000" b="1" dirty="0" smtClean="0">
              <a:latin typeface="华文楷体" panose="02010600040101010101" charset="-122"/>
              <a:ea typeface="华文楷体" panose="02010600040101010101" charset="-122"/>
            </a:endParaRPr>
          </a:p>
          <a:p>
            <a:pPr algn="l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en-US" altLang="zh-CN" sz="2000" b="1" dirty="0" smtClean="0">
                <a:latin typeface="华文楷体" panose="02010600040101010101" charset="-122"/>
                <a:ea typeface="华文楷体" panose="02010600040101010101" charset="-122"/>
              </a:rPr>
              <a:t>         </a:t>
            </a:r>
            <a:r>
              <a:rPr lang="zh-CN" altLang="en-US" sz="2000" b="1" dirty="0" smtClean="0">
                <a:latin typeface="华文楷体" panose="02010600040101010101" charset="-122"/>
                <a:ea typeface="华文楷体" panose="02010600040101010101" charset="-122"/>
              </a:rPr>
              <a:t>二、</a:t>
            </a:r>
            <a:r>
              <a:rPr lang="en-US" altLang="zh-CN" sz="2000" b="1" dirty="0" smtClean="0"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altLang="en-US" sz="2000" b="1" dirty="0" smtClean="0">
                <a:latin typeface="华文楷体" panose="02010600040101010101" charset="-122"/>
                <a:ea typeface="华文楷体" panose="02010600040101010101" charset="-122"/>
              </a:rPr>
              <a:t>松糕闻名中华，其以粳米为主要原料制成生坯，经蒸制而成的糕类制品。</a:t>
            </a:r>
            <a:endParaRPr lang="zh-CN" altLang="en-US" sz="2000" b="1" dirty="0" smtClean="0">
              <a:latin typeface="华文楷体" panose="02010600040101010101" charset="-122"/>
              <a:ea typeface="华文楷体" panose="02010600040101010101" charset="-122"/>
            </a:endParaRPr>
          </a:p>
          <a:p>
            <a:pPr algn="l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2000" b="1" dirty="0" smtClean="0">
                <a:latin typeface="华文楷体" panose="02010600040101010101" charset="-122"/>
                <a:ea typeface="华文楷体" panose="02010600040101010101" charset="-122"/>
              </a:rPr>
              <a:t>           三、 拉糕是</a:t>
            </a:r>
            <a:r>
              <a:rPr lang="zh-CN" altLang="en-US" sz="2000" b="1" dirty="0" smtClean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其以糯米为主要原料制成生坯，调成糊状蒸制而成。</a:t>
            </a:r>
            <a:endParaRPr lang="en-US" altLang="zh-CN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华文楷体" panose="02010600040101010101" charset="-122"/>
                <a:ea typeface="华文楷体" panose="02010600040101010101" charset="-122"/>
              </a:rPr>
              <a:t>发糕</a:t>
            </a:r>
            <a:endParaRPr lang="zh-CN" altLang="en-US" b="1" dirty="0" smtClean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>
                <a:latin typeface="华文楷体" panose="02010600040101010101" charset="-122"/>
                <a:ea typeface="华文楷体" panose="02010600040101010101" charset="-122"/>
              </a:rPr>
              <a:t>代表作品：棉花杯</a:t>
            </a:r>
            <a:endParaRPr lang="zh-CN" altLang="en-US" b="1" dirty="0" smtClean="0"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buNone/>
            </a:pPr>
            <a:endParaRPr lang="zh-CN" altLang="en-US" b="1" dirty="0"/>
          </a:p>
        </p:txBody>
      </p:sp>
      <p:pic>
        <p:nvPicPr>
          <p:cNvPr id="4" name="图片 3" descr="b9d000706e11e8cfe4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6690" y="2773045"/>
            <a:ext cx="345948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</a:rPr>
              <a:t>棉花杯</a:t>
            </a:r>
            <a:endParaRPr lang="zh-CN" altLang="en-US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14450" y="2045335"/>
            <a:ext cx="7372350" cy="4081145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</a:rPr>
              <a:t>配方：</a:t>
            </a:r>
            <a:endParaRPr lang="zh-CN" altLang="en-US" dirty="0" smtClean="0">
              <a:latin typeface="华文楷体" panose="02010600040101010101" charset="-122"/>
              <a:ea typeface="华文楷体" panose="02010600040101010101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            低粉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70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克、澄粉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30</a:t>
            </a:r>
            <a:r>
              <a:rPr lang="zh-CN" altLang="en-US" sz="2000" dirty="0" smtClean="0">
                <a:latin typeface="华文楷体" panose="02010600040101010101" charset="-122"/>
                <a:ea typeface="华文楷体" panose="02010600040101010101" charset="-122"/>
              </a:rPr>
              <a:t>克</a:t>
            </a:r>
            <a:endParaRPr lang="zh-CN" altLang="en-US" sz="2000" dirty="0" smtClean="0">
              <a:latin typeface="华文楷体" panose="02010600040101010101" charset="-122"/>
              <a:ea typeface="华文楷体" panose="02010600040101010101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             白糖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70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克、鸡蛋清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7</a:t>
            </a:r>
            <a:r>
              <a:rPr lang="zh-CN" altLang="en-US" sz="2000" dirty="0" smtClean="0">
                <a:latin typeface="华文楷体" panose="02010600040101010101" charset="-122"/>
                <a:ea typeface="华文楷体" panose="02010600040101010101" charset="-122"/>
              </a:rPr>
              <a:t>克</a:t>
            </a:r>
            <a:endParaRPr lang="zh-CN" altLang="en-US" sz="2000" dirty="0" smtClean="0">
              <a:latin typeface="华文楷体" panose="02010600040101010101" charset="-122"/>
              <a:ea typeface="华文楷体" panose="02010600040101010101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             白醋适量、猪油适量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</a:rPr>
              <a:t>松糕类点心</a:t>
            </a:r>
            <a:endParaRPr lang="zh-CN" altLang="en-US" dirty="0" smtClean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 sz="2800" dirty="0" smtClean="0"/>
          </a:p>
        </p:txBody>
      </p:sp>
      <p:graphicFrame>
        <p:nvGraphicFramePr>
          <p:cNvPr id="4" name="图示 3"/>
          <p:cNvGraphicFramePr/>
          <p:nvPr/>
        </p:nvGraphicFramePr>
        <p:xfrm>
          <a:off x="1108710" y="1943735"/>
          <a:ext cx="6819900" cy="3698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松糕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1780" y="1668145"/>
            <a:ext cx="4228465" cy="3521710"/>
          </a:xfrm>
        </p:spPr>
        <p:txBody>
          <a:bodyPr/>
          <a:p>
            <a:pPr fontAlgn="auto">
              <a:lnSpc>
                <a:spcPct val="200000"/>
              </a:lnSpc>
              <a:spcBef>
                <a:spcPts val="0"/>
              </a:spcBef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</a:rPr>
              <a:t>松糕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配方：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</a:endParaRPr>
          </a:p>
          <a:p>
            <a:pPr fontAlgn="auto">
              <a:lnSpc>
                <a:spcPct val="200000"/>
              </a:lnSpc>
              <a:spcBef>
                <a:spcPts val="0"/>
              </a:spcBef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糯米粉</a:t>
            </a: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500g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，大米粉</a:t>
            </a: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250g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，糖粉</a:t>
            </a: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150g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，色拉油</a:t>
            </a: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50g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，水</a:t>
            </a: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sym typeface="+mn-ea"/>
              </a:rPr>
              <a:t>300g</a:t>
            </a:r>
            <a:endParaRPr lang="en-US" altLang="zh-CN" sz="2400">
              <a:latin typeface="华文楷体" panose="02010600040101010101" charset="-122"/>
              <a:ea typeface="华文楷体" panose="02010600040101010101" charset="-122"/>
            </a:endParaRPr>
          </a:p>
          <a:p>
            <a:endParaRPr lang="zh-CN" altLang="en-US" sz="2400">
              <a:latin typeface="华文楷体" panose="02010600040101010101" charset="-122"/>
              <a:ea typeface="华文楷体" panose="02010600040101010101" charset="-122"/>
            </a:endParaRPr>
          </a:p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8245" y="2318385"/>
            <a:ext cx="3003550" cy="2221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</a:rPr>
              <a:t>拉糕</a:t>
            </a:r>
            <a:endParaRPr lang="zh-CN" altLang="en-US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37560" y="1845945"/>
            <a:ext cx="3863975" cy="3801745"/>
          </a:xfrm>
        </p:spPr>
        <p:txBody>
          <a:bodyPr>
            <a:normAutofit lnSpcReduction="20000"/>
          </a:bodyPr>
          <a:lstStyle/>
          <a:p>
            <a:pPr>
              <a:buNone/>
            </a:pP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          </a:t>
            </a:r>
            <a:r>
              <a:rPr lang="zh-CN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拉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糕是一种江南小吃。主要分布在苏州上海拉等地。主要品种有桂花拉糕和枣泥拉糕两种。但是后来各大饭店又创新出了各种口味，如薄荷拉糕，赤豆拉糕，红枣拉糕等等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图片 3" descr="201504231527117f20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9905" y="2360295"/>
            <a:ext cx="3056890" cy="2136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华文楷体" panose="02010600040101010101" charset="-122"/>
                <a:ea typeface="华文楷体" panose="02010600040101010101" charset="-122"/>
              </a:rPr>
              <a:t>拉糕</a:t>
            </a:r>
            <a:endParaRPr lang="zh-CN" altLang="en-US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22700" y="1699895"/>
            <a:ext cx="5200650" cy="4501515"/>
          </a:xfrm>
        </p:spPr>
        <p:txBody>
          <a:bodyPr/>
          <a:lstStyle/>
          <a:p>
            <a:pPr indent="0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原料：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</a:endParaRPr>
          </a:p>
          <a:p>
            <a:pPr indent="0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         糯米粉：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500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克、黄油：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150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克、           吉士粉：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25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克、白糖：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250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克、水：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350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克、五粮液</a:t>
            </a:r>
            <a:r>
              <a:rPr lang="en-US" altLang="zh-CN" sz="2400" dirty="0" smtClean="0">
                <a:latin typeface="华文楷体" panose="02010600040101010101" charset="-122"/>
                <a:ea typeface="华文楷体" panose="02010600040101010101" charset="-122"/>
              </a:rPr>
              <a:t>15</a:t>
            </a:r>
            <a:r>
              <a:rPr lang="zh-CN" altLang="en-US" sz="2400" dirty="0" smtClean="0">
                <a:latin typeface="华文楷体" panose="02010600040101010101" charset="-122"/>
                <a:ea typeface="华文楷体" panose="02010600040101010101" charset="-122"/>
              </a:rPr>
              <a:t>克。</a:t>
            </a:r>
            <a:endParaRPr lang="zh-CN" altLang="en-US" sz="2400" dirty="0" smtClean="0">
              <a:latin typeface="华文楷体" panose="02010600040101010101" charset="-122"/>
              <a:ea typeface="华文楷体" panose="02010600040101010101" charset="-122"/>
            </a:endParaRPr>
          </a:p>
          <a:p>
            <a:endParaRPr lang="zh-CN" altLang="en-US" sz="2400" dirty="0" smtClean="0"/>
          </a:p>
          <a:p>
            <a:pPr marL="0" indent="0">
              <a:buNone/>
            </a:pPr>
            <a:endParaRPr lang="zh-CN" altLang="en-US" sz="2400" dirty="0" smtClean="0"/>
          </a:p>
          <a:p>
            <a:endParaRPr lang="zh-CN" altLang="en-US" dirty="0"/>
          </a:p>
        </p:txBody>
      </p:sp>
      <p:pic>
        <p:nvPicPr>
          <p:cNvPr id="5" name="图片 4" descr="thumb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4150" y="2072640"/>
            <a:ext cx="3540760" cy="2607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624</Words>
  <Application>WPS 演示</Application>
  <PresentationFormat>全屏显示(4:3)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华文楷体</vt:lpstr>
      <vt:lpstr>微软雅黑</vt:lpstr>
      <vt:lpstr>Arial Unicode MS</vt:lpstr>
      <vt:lpstr>Calibri</vt:lpstr>
      <vt:lpstr>Office 主题</vt:lpstr>
      <vt:lpstr>中式传统点心</vt:lpstr>
      <vt:lpstr>糕点的分类</vt:lpstr>
      <vt:lpstr>发糕、松糕和拉糕的区别</vt:lpstr>
      <vt:lpstr>发糕</vt:lpstr>
      <vt:lpstr>棉花杯</vt:lpstr>
      <vt:lpstr>松糕类点心</vt:lpstr>
      <vt:lpstr>松糕</vt:lpstr>
      <vt:lpstr>拉糕</vt:lpstr>
      <vt:lpstr>拉糕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中式传统点心</dc:title>
  <dc:creator>ss</dc:creator>
  <cp:lastModifiedBy>ss</cp:lastModifiedBy>
  <cp:revision>32</cp:revision>
  <dcterms:created xsi:type="dcterms:W3CDTF">2016-11-17T10:39:00Z</dcterms:created>
  <dcterms:modified xsi:type="dcterms:W3CDTF">2017-11-29T09:58:28Z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